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6" r:id="rId5"/>
    <p:sldId id="257" r:id="rId6"/>
    <p:sldId id="259" r:id="rId7"/>
    <p:sldId id="264" r:id="rId8"/>
    <p:sldId id="265" r:id="rId9"/>
    <p:sldId id="266" r:id="rId10"/>
    <p:sldId id="260" r:id="rId11"/>
    <p:sldId id="285" r:id="rId12"/>
    <p:sldId id="267" r:id="rId13"/>
    <p:sldId id="268" r:id="rId14"/>
    <p:sldId id="269" r:id="rId15"/>
    <p:sldId id="270" r:id="rId16"/>
    <p:sldId id="271" r:id="rId17"/>
    <p:sldId id="283" r:id="rId18"/>
    <p:sldId id="284" r:id="rId19"/>
    <p:sldId id="261" r:id="rId20"/>
    <p:sldId id="272" r:id="rId21"/>
    <p:sldId id="273" r:id="rId22"/>
    <p:sldId id="274" r:id="rId23"/>
    <p:sldId id="275" r:id="rId24"/>
    <p:sldId id="276" r:id="rId25"/>
    <p:sldId id="277" r:id="rId26"/>
    <p:sldId id="278" r:id="rId27"/>
    <p:sldId id="262" r:id="rId28"/>
    <p:sldId id="279" r:id="rId29"/>
    <p:sldId id="280" r:id="rId30"/>
    <p:sldId id="281" r:id="rId31"/>
    <p:sldId id="263" r:id="rId32"/>
    <p:sldId id="282" r:id="rId33"/>
    <p:sldId id="286" r:id="rId34"/>
  </p:sldIdLst>
  <p:sldSz cx="6858000" cy="10515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2" userDrawn="1">
          <p15:clr>
            <a:srgbClr val="A4A3A4"/>
          </p15:clr>
        </p15:guide>
        <p15:guide id="2"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201E"/>
    <a:srgbClr val="FF6600"/>
    <a:srgbClr val="003300"/>
    <a:srgbClr val="E6A400"/>
    <a:srgbClr val="000000"/>
    <a:srgbClr val="CC00CC"/>
    <a:srgbClr val="7030A0"/>
    <a:srgbClr val="666699"/>
    <a:srgbClr val="003366"/>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5" autoAdjust="0"/>
    <p:restoredTop sz="94660"/>
  </p:normalViewPr>
  <p:slideViewPr>
    <p:cSldViewPr snapToGrid="0" showGuides="1">
      <p:cViewPr>
        <p:scale>
          <a:sx n="80" d="100"/>
          <a:sy n="80" d="100"/>
        </p:scale>
        <p:origin x="-1638" y="1932"/>
      </p:cViewPr>
      <p:guideLst>
        <p:guide orient="horz" pos="3312"/>
        <p:guide pos="216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B1743-7956-45D3-8331-2C550F542B48}" type="doc">
      <dgm:prSet loTypeId="urn:microsoft.com/office/officeart/2005/8/layout/hierarchy2" loCatId="hierarchy" qsTypeId="urn:microsoft.com/office/officeart/2005/8/quickstyle/3d5" qsCatId="3D" csTypeId="urn:microsoft.com/office/officeart/2005/8/colors/accent2_4" csCatId="accent2" phldr="1"/>
      <dgm:spPr/>
      <dgm:t>
        <a:bodyPr/>
        <a:lstStyle/>
        <a:p>
          <a:endParaRPr lang="en-US"/>
        </a:p>
      </dgm:t>
    </dgm:pt>
    <dgm:pt modelId="{C71EA100-66BB-4A6C-A8B4-6AEA6BCCCAC1}">
      <dgm:prSet phldrT="[Text]"/>
      <dgm:spPr>
        <a:solidFill>
          <a:srgbClr val="000000"/>
        </a:solidFill>
      </dgm:spPr>
      <dgm:t>
        <a:bodyPr/>
        <a:lstStyle/>
        <a:p>
          <a:r>
            <a:rPr lang="ro-RO" dirty="0"/>
            <a:t>Președinte   </a:t>
          </a:r>
          <a:r>
            <a:rPr lang="en-US" dirty="0"/>
            <a:t> </a:t>
          </a:r>
        </a:p>
        <a:p>
          <a:r>
            <a:rPr lang="ro-RO" dirty="0" smtClean="0"/>
            <a:t>David Luca</a:t>
          </a:r>
          <a:endParaRPr lang="en-US" dirty="0"/>
        </a:p>
      </dgm:t>
    </dgm:pt>
    <dgm:pt modelId="{34071AC8-A627-413C-9D91-A3B34E5AA972}" type="parTrans" cxnId="{BEF3BC08-0A25-4316-B1EA-1106C7A765EF}">
      <dgm:prSet/>
      <dgm:spPr/>
      <dgm:t>
        <a:bodyPr/>
        <a:lstStyle/>
        <a:p>
          <a:endParaRPr lang="en-US"/>
        </a:p>
      </dgm:t>
    </dgm:pt>
    <dgm:pt modelId="{17EF969E-E3C5-471A-A881-F72D82E09E6A}" type="sibTrans" cxnId="{BEF3BC08-0A25-4316-B1EA-1106C7A765EF}">
      <dgm:prSet/>
      <dgm:spPr/>
      <dgm:t>
        <a:bodyPr/>
        <a:lstStyle/>
        <a:p>
          <a:endParaRPr lang="en-US"/>
        </a:p>
      </dgm:t>
    </dgm:pt>
    <dgm:pt modelId="{E8CBB4E8-4405-4E0F-9B5E-2BE2542294DC}" type="asst">
      <dgm:prSet phldrT="[Text]"/>
      <dgm:spPr>
        <a:solidFill>
          <a:srgbClr val="000000"/>
        </a:solidFill>
      </dgm:spPr>
      <dgm:t>
        <a:bodyPr/>
        <a:lstStyle/>
        <a:p>
          <a:r>
            <a:rPr lang="ro-RO" dirty="0" smtClean="0"/>
            <a:t>Vicepreședinte</a:t>
          </a:r>
          <a:endParaRPr lang="en-US" dirty="0"/>
        </a:p>
        <a:p>
          <a:r>
            <a:rPr lang="en-US" dirty="0" smtClean="0"/>
            <a:t>Mara </a:t>
          </a:r>
          <a:r>
            <a:rPr lang="en-US" dirty="0" err="1" smtClean="0"/>
            <a:t>Suditu</a:t>
          </a:r>
          <a:endParaRPr lang="ro-RO" dirty="0" smtClean="0"/>
        </a:p>
      </dgm:t>
    </dgm:pt>
    <dgm:pt modelId="{3EF836D1-F15F-4F2E-A3F6-DDFD48306A9C}" type="parTrans" cxnId="{40437E94-B997-4AA5-9725-2F11A04AE3C6}">
      <dgm:prSet/>
      <dgm:spPr/>
      <dgm:t>
        <a:bodyPr/>
        <a:lstStyle/>
        <a:p>
          <a:endParaRPr lang="en-US"/>
        </a:p>
      </dgm:t>
    </dgm:pt>
    <dgm:pt modelId="{9BC90CB6-4FAF-4F1E-8903-A5FC8B99C7EE}" type="sibTrans" cxnId="{40437E94-B997-4AA5-9725-2F11A04AE3C6}">
      <dgm:prSet/>
      <dgm:spPr/>
      <dgm:t>
        <a:bodyPr/>
        <a:lstStyle/>
        <a:p>
          <a:endParaRPr lang="en-US"/>
        </a:p>
      </dgm:t>
    </dgm:pt>
    <dgm:pt modelId="{3E1A7869-C91C-4047-8E19-0B3F1E4511AC}">
      <dgm:prSet phldrT="[Text]"/>
      <dgm:spPr>
        <a:solidFill>
          <a:srgbClr val="000000"/>
        </a:solidFill>
      </dgm:spPr>
      <dgm:t>
        <a:bodyPr/>
        <a:lstStyle/>
        <a:p>
          <a:pPr>
            <a:lnSpc>
              <a:spcPct val="90000"/>
            </a:lnSpc>
            <a:spcAft>
              <a:spcPct val="35000"/>
            </a:spcAft>
          </a:pPr>
          <a:r>
            <a:rPr lang="ro-RO" dirty="0"/>
            <a:t>Secretar </a:t>
          </a:r>
          <a:endParaRPr lang="en-US" dirty="0"/>
        </a:p>
        <a:p>
          <a:pPr>
            <a:lnSpc>
              <a:spcPct val="100000"/>
            </a:lnSpc>
            <a:spcAft>
              <a:spcPts val="0"/>
            </a:spcAft>
          </a:pPr>
          <a:r>
            <a:rPr lang="en-US" dirty="0" err="1" smtClean="0"/>
            <a:t>Mihaela</a:t>
          </a:r>
          <a:r>
            <a:rPr lang="en-US" dirty="0" smtClean="0"/>
            <a:t> </a:t>
          </a:r>
          <a:r>
            <a:rPr lang="en-US" dirty="0" err="1" smtClean="0"/>
            <a:t>Fodolic</a:t>
          </a:r>
          <a:r>
            <a:rPr lang="ro-RO" dirty="0" smtClean="0"/>
            <a:t>ă</a:t>
          </a:r>
          <a:endParaRPr lang="en-US" dirty="0"/>
        </a:p>
      </dgm:t>
    </dgm:pt>
    <dgm:pt modelId="{3F7F3594-9519-431A-829D-FFF9C73068D6}" type="sibTrans" cxnId="{F04A2258-6969-4510-9A8B-22FE111EE91F}">
      <dgm:prSet/>
      <dgm:spPr/>
      <dgm:t>
        <a:bodyPr/>
        <a:lstStyle/>
        <a:p>
          <a:endParaRPr lang="en-US"/>
        </a:p>
      </dgm:t>
    </dgm:pt>
    <dgm:pt modelId="{4DA4A116-F2EA-4992-836F-82ACA008209A}" type="parTrans" cxnId="{F04A2258-6969-4510-9A8B-22FE111EE91F}">
      <dgm:prSet/>
      <dgm:spPr/>
      <dgm:t>
        <a:bodyPr/>
        <a:lstStyle/>
        <a:p>
          <a:endParaRPr lang="en-US"/>
        </a:p>
      </dgm:t>
    </dgm:pt>
    <dgm:pt modelId="{C1CB302D-0CC3-4E86-B634-D90BAE4116A3}" type="pres">
      <dgm:prSet presAssocID="{0DBB1743-7956-45D3-8331-2C550F542B48}" presName="diagram" presStyleCnt="0">
        <dgm:presLayoutVars>
          <dgm:chPref val="1"/>
          <dgm:dir/>
          <dgm:animOne val="branch"/>
          <dgm:animLvl val="lvl"/>
          <dgm:resizeHandles val="exact"/>
        </dgm:presLayoutVars>
      </dgm:prSet>
      <dgm:spPr/>
      <dgm:t>
        <a:bodyPr/>
        <a:lstStyle/>
        <a:p>
          <a:endParaRPr lang="en-US"/>
        </a:p>
      </dgm:t>
    </dgm:pt>
    <dgm:pt modelId="{39FAD0FD-BAB8-45DF-B883-19F38C1A02ED}" type="pres">
      <dgm:prSet presAssocID="{C71EA100-66BB-4A6C-A8B4-6AEA6BCCCAC1}" presName="root1" presStyleCnt="0"/>
      <dgm:spPr/>
    </dgm:pt>
    <dgm:pt modelId="{A9C6123B-44D5-4D86-8BAE-BB5B152DC6AF}" type="pres">
      <dgm:prSet presAssocID="{C71EA100-66BB-4A6C-A8B4-6AEA6BCCCAC1}" presName="LevelOneTextNode" presStyleLbl="node0" presStyleIdx="0" presStyleCnt="1">
        <dgm:presLayoutVars>
          <dgm:chPref val="3"/>
        </dgm:presLayoutVars>
      </dgm:prSet>
      <dgm:spPr/>
      <dgm:t>
        <a:bodyPr/>
        <a:lstStyle/>
        <a:p>
          <a:endParaRPr lang="en-US"/>
        </a:p>
      </dgm:t>
    </dgm:pt>
    <dgm:pt modelId="{F69D356A-197A-4FC7-AE5E-7291F3E124E6}" type="pres">
      <dgm:prSet presAssocID="{C71EA100-66BB-4A6C-A8B4-6AEA6BCCCAC1}" presName="level2hierChild" presStyleCnt="0"/>
      <dgm:spPr/>
    </dgm:pt>
    <dgm:pt modelId="{51759FF4-F256-4ECC-A9FF-067EEE14F607}" type="pres">
      <dgm:prSet presAssocID="{3EF836D1-F15F-4F2E-A3F6-DDFD48306A9C}" presName="conn2-1" presStyleLbl="parChTrans1D2" presStyleIdx="0" presStyleCnt="2"/>
      <dgm:spPr/>
      <dgm:t>
        <a:bodyPr/>
        <a:lstStyle/>
        <a:p>
          <a:endParaRPr lang="en-US"/>
        </a:p>
      </dgm:t>
    </dgm:pt>
    <dgm:pt modelId="{6D3F4C06-50C3-423B-9C39-92C0197FFC18}" type="pres">
      <dgm:prSet presAssocID="{3EF836D1-F15F-4F2E-A3F6-DDFD48306A9C}" presName="connTx" presStyleLbl="parChTrans1D2" presStyleIdx="0" presStyleCnt="2"/>
      <dgm:spPr/>
      <dgm:t>
        <a:bodyPr/>
        <a:lstStyle/>
        <a:p>
          <a:endParaRPr lang="en-US"/>
        </a:p>
      </dgm:t>
    </dgm:pt>
    <dgm:pt modelId="{02A09C6D-D30E-4A1F-832F-D691E53D7C9A}" type="pres">
      <dgm:prSet presAssocID="{E8CBB4E8-4405-4E0F-9B5E-2BE2542294DC}" presName="root2" presStyleCnt="0"/>
      <dgm:spPr/>
    </dgm:pt>
    <dgm:pt modelId="{E3203F29-2A90-4F27-8E2F-835C833F19CA}" type="pres">
      <dgm:prSet presAssocID="{E8CBB4E8-4405-4E0F-9B5E-2BE2542294DC}" presName="LevelTwoTextNode" presStyleLbl="asst1" presStyleIdx="0" presStyleCnt="1">
        <dgm:presLayoutVars>
          <dgm:chPref val="3"/>
        </dgm:presLayoutVars>
      </dgm:prSet>
      <dgm:spPr/>
      <dgm:t>
        <a:bodyPr/>
        <a:lstStyle/>
        <a:p>
          <a:endParaRPr lang="en-US"/>
        </a:p>
      </dgm:t>
    </dgm:pt>
    <dgm:pt modelId="{20A4B8B4-C83A-4D58-BD26-DA484B055F35}" type="pres">
      <dgm:prSet presAssocID="{E8CBB4E8-4405-4E0F-9B5E-2BE2542294DC}" presName="level3hierChild" presStyleCnt="0"/>
      <dgm:spPr/>
    </dgm:pt>
    <dgm:pt modelId="{6A29EC2B-E51A-43F6-A21B-7D64BAFE48B3}" type="pres">
      <dgm:prSet presAssocID="{4DA4A116-F2EA-4992-836F-82ACA008209A}" presName="conn2-1" presStyleLbl="parChTrans1D2" presStyleIdx="1" presStyleCnt="2"/>
      <dgm:spPr/>
      <dgm:t>
        <a:bodyPr/>
        <a:lstStyle/>
        <a:p>
          <a:endParaRPr lang="en-US"/>
        </a:p>
      </dgm:t>
    </dgm:pt>
    <dgm:pt modelId="{4F3F96A1-8336-40C6-8298-165D4ED8962A}" type="pres">
      <dgm:prSet presAssocID="{4DA4A116-F2EA-4992-836F-82ACA008209A}" presName="connTx" presStyleLbl="parChTrans1D2" presStyleIdx="1" presStyleCnt="2"/>
      <dgm:spPr/>
      <dgm:t>
        <a:bodyPr/>
        <a:lstStyle/>
        <a:p>
          <a:endParaRPr lang="en-US"/>
        </a:p>
      </dgm:t>
    </dgm:pt>
    <dgm:pt modelId="{3B063170-1AD5-4343-B260-0BB0847644DD}" type="pres">
      <dgm:prSet presAssocID="{3E1A7869-C91C-4047-8E19-0B3F1E4511AC}" presName="root2" presStyleCnt="0"/>
      <dgm:spPr/>
    </dgm:pt>
    <dgm:pt modelId="{07CE69D2-554E-4EF5-AFB0-344B579881D9}" type="pres">
      <dgm:prSet presAssocID="{3E1A7869-C91C-4047-8E19-0B3F1E4511AC}" presName="LevelTwoTextNode" presStyleLbl="node2" presStyleIdx="0" presStyleCnt="1" custLinFactNeighborX="2069" custLinFactNeighborY="5800">
        <dgm:presLayoutVars>
          <dgm:chPref val="3"/>
        </dgm:presLayoutVars>
      </dgm:prSet>
      <dgm:spPr/>
      <dgm:t>
        <a:bodyPr/>
        <a:lstStyle/>
        <a:p>
          <a:endParaRPr lang="en-US"/>
        </a:p>
      </dgm:t>
    </dgm:pt>
    <dgm:pt modelId="{205DDD02-BD7A-49F3-B82C-0CF39947E5B7}" type="pres">
      <dgm:prSet presAssocID="{3E1A7869-C91C-4047-8E19-0B3F1E4511AC}" presName="level3hierChild" presStyleCnt="0"/>
      <dgm:spPr/>
    </dgm:pt>
  </dgm:ptLst>
  <dgm:cxnLst>
    <dgm:cxn modelId="{C06B9BAC-E352-4585-8EFB-7D3447D20142}" type="presOf" srcId="{3E1A7869-C91C-4047-8E19-0B3F1E4511AC}" destId="{07CE69D2-554E-4EF5-AFB0-344B579881D9}" srcOrd="0" destOrd="0" presId="urn:microsoft.com/office/officeart/2005/8/layout/hierarchy2"/>
    <dgm:cxn modelId="{FA68FED2-0F86-452C-B432-E2445A01B7C7}" type="presOf" srcId="{4DA4A116-F2EA-4992-836F-82ACA008209A}" destId="{4F3F96A1-8336-40C6-8298-165D4ED8962A}" srcOrd="1" destOrd="0" presId="urn:microsoft.com/office/officeart/2005/8/layout/hierarchy2"/>
    <dgm:cxn modelId="{99D7753B-0D80-4086-AF98-AD327C49C032}" type="presOf" srcId="{C71EA100-66BB-4A6C-A8B4-6AEA6BCCCAC1}" destId="{A9C6123B-44D5-4D86-8BAE-BB5B152DC6AF}" srcOrd="0" destOrd="0" presId="urn:microsoft.com/office/officeart/2005/8/layout/hierarchy2"/>
    <dgm:cxn modelId="{3D7E1387-99B9-48CE-B22B-AA7D051A78C8}" type="presOf" srcId="{0DBB1743-7956-45D3-8331-2C550F542B48}" destId="{C1CB302D-0CC3-4E86-B634-D90BAE4116A3}" srcOrd="0" destOrd="0" presId="urn:microsoft.com/office/officeart/2005/8/layout/hierarchy2"/>
    <dgm:cxn modelId="{38EB00B6-11C5-4715-B81C-8F65244F2ED1}" type="presOf" srcId="{4DA4A116-F2EA-4992-836F-82ACA008209A}" destId="{6A29EC2B-E51A-43F6-A21B-7D64BAFE48B3}" srcOrd="0" destOrd="0" presId="urn:microsoft.com/office/officeart/2005/8/layout/hierarchy2"/>
    <dgm:cxn modelId="{BEF3BC08-0A25-4316-B1EA-1106C7A765EF}" srcId="{0DBB1743-7956-45D3-8331-2C550F542B48}" destId="{C71EA100-66BB-4A6C-A8B4-6AEA6BCCCAC1}" srcOrd="0" destOrd="0" parTransId="{34071AC8-A627-413C-9D91-A3B34E5AA972}" sibTransId="{17EF969E-E3C5-471A-A881-F72D82E09E6A}"/>
    <dgm:cxn modelId="{F04A2258-6969-4510-9A8B-22FE111EE91F}" srcId="{C71EA100-66BB-4A6C-A8B4-6AEA6BCCCAC1}" destId="{3E1A7869-C91C-4047-8E19-0B3F1E4511AC}" srcOrd="1" destOrd="0" parTransId="{4DA4A116-F2EA-4992-836F-82ACA008209A}" sibTransId="{3F7F3594-9519-431A-829D-FFF9C73068D6}"/>
    <dgm:cxn modelId="{35CA941E-B78C-412B-85E7-840035F3077F}" type="presOf" srcId="{3EF836D1-F15F-4F2E-A3F6-DDFD48306A9C}" destId="{51759FF4-F256-4ECC-A9FF-067EEE14F607}" srcOrd="0" destOrd="0" presId="urn:microsoft.com/office/officeart/2005/8/layout/hierarchy2"/>
    <dgm:cxn modelId="{94E49964-7A32-4B83-91A1-9C53D86E4460}" type="presOf" srcId="{3EF836D1-F15F-4F2E-A3F6-DDFD48306A9C}" destId="{6D3F4C06-50C3-423B-9C39-92C0197FFC18}" srcOrd="1" destOrd="0" presId="urn:microsoft.com/office/officeart/2005/8/layout/hierarchy2"/>
    <dgm:cxn modelId="{40437E94-B997-4AA5-9725-2F11A04AE3C6}" srcId="{C71EA100-66BB-4A6C-A8B4-6AEA6BCCCAC1}" destId="{E8CBB4E8-4405-4E0F-9B5E-2BE2542294DC}" srcOrd="0" destOrd="0" parTransId="{3EF836D1-F15F-4F2E-A3F6-DDFD48306A9C}" sibTransId="{9BC90CB6-4FAF-4F1E-8903-A5FC8B99C7EE}"/>
    <dgm:cxn modelId="{29F8989B-8CAC-446C-B7D8-B56114E3C834}" type="presOf" srcId="{E8CBB4E8-4405-4E0F-9B5E-2BE2542294DC}" destId="{E3203F29-2A90-4F27-8E2F-835C833F19CA}" srcOrd="0" destOrd="0" presId="urn:microsoft.com/office/officeart/2005/8/layout/hierarchy2"/>
    <dgm:cxn modelId="{70D4FA08-1F7D-471A-8015-0A6E72C0F5AF}" type="presParOf" srcId="{C1CB302D-0CC3-4E86-B634-D90BAE4116A3}" destId="{39FAD0FD-BAB8-45DF-B883-19F38C1A02ED}" srcOrd="0" destOrd="0" presId="urn:microsoft.com/office/officeart/2005/8/layout/hierarchy2"/>
    <dgm:cxn modelId="{7337EAED-3D1C-4DF2-8992-B441D996D3DF}" type="presParOf" srcId="{39FAD0FD-BAB8-45DF-B883-19F38C1A02ED}" destId="{A9C6123B-44D5-4D86-8BAE-BB5B152DC6AF}" srcOrd="0" destOrd="0" presId="urn:microsoft.com/office/officeart/2005/8/layout/hierarchy2"/>
    <dgm:cxn modelId="{1E95D2A8-1395-4946-A4E1-713D6017A35C}" type="presParOf" srcId="{39FAD0FD-BAB8-45DF-B883-19F38C1A02ED}" destId="{F69D356A-197A-4FC7-AE5E-7291F3E124E6}" srcOrd="1" destOrd="0" presId="urn:microsoft.com/office/officeart/2005/8/layout/hierarchy2"/>
    <dgm:cxn modelId="{47C4A2F3-ABB0-4251-B514-CAECA35A0D7E}" type="presParOf" srcId="{F69D356A-197A-4FC7-AE5E-7291F3E124E6}" destId="{51759FF4-F256-4ECC-A9FF-067EEE14F607}" srcOrd="0" destOrd="0" presId="urn:microsoft.com/office/officeart/2005/8/layout/hierarchy2"/>
    <dgm:cxn modelId="{D3798831-BCBE-4239-B2B3-B03289E10C01}" type="presParOf" srcId="{51759FF4-F256-4ECC-A9FF-067EEE14F607}" destId="{6D3F4C06-50C3-423B-9C39-92C0197FFC18}" srcOrd="0" destOrd="0" presId="urn:microsoft.com/office/officeart/2005/8/layout/hierarchy2"/>
    <dgm:cxn modelId="{08D05707-B5EE-4A27-95A9-5744E541F3F9}" type="presParOf" srcId="{F69D356A-197A-4FC7-AE5E-7291F3E124E6}" destId="{02A09C6D-D30E-4A1F-832F-D691E53D7C9A}" srcOrd="1" destOrd="0" presId="urn:microsoft.com/office/officeart/2005/8/layout/hierarchy2"/>
    <dgm:cxn modelId="{C85BEA8A-E6B5-4155-B097-27113F8E460A}" type="presParOf" srcId="{02A09C6D-D30E-4A1F-832F-D691E53D7C9A}" destId="{E3203F29-2A90-4F27-8E2F-835C833F19CA}" srcOrd="0" destOrd="0" presId="urn:microsoft.com/office/officeart/2005/8/layout/hierarchy2"/>
    <dgm:cxn modelId="{3FE8F110-8117-4DE7-8165-E1600E3494B6}" type="presParOf" srcId="{02A09C6D-D30E-4A1F-832F-D691E53D7C9A}" destId="{20A4B8B4-C83A-4D58-BD26-DA484B055F35}" srcOrd="1" destOrd="0" presId="urn:microsoft.com/office/officeart/2005/8/layout/hierarchy2"/>
    <dgm:cxn modelId="{7A5B45DC-B6A5-4CD8-AD4F-C730A9F9886D}" type="presParOf" srcId="{F69D356A-197A-4FC7-AE5E-7291F3E124E6}" destId="{6A29EC2B-E51A-43F6-A21B-7D64BAFE48B3}" srcOrd="2" destOrd="0" presId="urn:microsoft.com/office/officeart/2005/8/layout/hierarchy2"/>
    <dgm:cxn modelId="{3DC9825A-883C-40F9-A30C-A847EB167EA8}" type="presParOf" srcId="{6A29EC2B-E51A-43F6-A21B-7D64BAFE48B3}" destId="{4F3F96A1-8336-40C6-8298-165D4ED8962A}" srcOrd="0" destOrd="0" presId="urn:microsoft.com/office/officeart/2005/8/layout/hierarchy2"/>
    <dgm:cxn modelId="{D57B9F6F-6888-443B-8FD8-990A89AA4FF5}" type="presParOf" srcId="{F69D356A-197A-4FC7-AE5E-7291F3E124E6}" destId="{3B063170-1AD5-4343-B260-0BB0847644DD}" srcOrd="3" destOrd="0" presId="urn:microsoft.com/office/officeart/2005/8/layout/hierarchy2"/>
    <dgm:cxn modelId="{E354A99E-DC22-47E8-888B-60B2FA3BF0B7}" type="presParOf" srcId="{3B063170-1AD5-4343-B260-0BB0847644DD}" destId="{07CE69D2-554E-4EF5-AFB0-344B579881D9}" srcOrd="0" destOrd="0" presId="urn:microsoft.com/office/officeart/2005/8/layout/hierarchy2"/>
    <dgm:cxn modelId="{F89B36A6-61F8-415D-B30E-A29F2E463070}" type="presParOf" srcId="{3B063170-1AD5-4343-B260-0BB0847644DD}" destId="{205DDD02-BD7A-49F3-B82C-0CF39947E5B7}" srcOrd="1" destOrd="0" presId="urn:microsoft.com/office/officeart/2005/8/layout/hierarchy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6C1926-DD90-494E-BF83-1E21CC7AF584}" type="doc">
      <dgm:prSet loTypeId="urn:microsoft.com/office/officeart/2005/8/layout/StepDownProcess" loCatId="process" qsTypeId="urn:microsoft.com/office/officeart/2005/8/quickstyle/3d7" qsCatId="3D" csTypeId="urn:microsoft.com/office/officeart/2005/8/colors/colorful4" csCatId="colorful" phldr="1"/>
      <dgm:spPr/>
    </dgm:pt>
    <dgm:pt modelId="{7D9B1690-3196-4CA1-A4A3-B67A885DF035}">
      <dgm:prSet phldrT="[Text]" custT="1"/>
      <dgm:spPr>
        <a:solidFill>
          <a:srgbClr val="C00000"/>
        </a:solidFill>
      </dgm:spPr>
      <dgm:t>
        <a:bodyPr/>
        <a:lstStyle/>
        <a:p>
          <a:r>
            <a:rPr lang="x-none" sz="1800" b="1" dirty="0">
              <a:solidFill>
                <a:srgbClr val="000000"/>
              </a:solidFill>
              <a:latin typeface="Candara" panose="020E0502030303020204" pitchFamily="34" charset="0"/>
            </a:rPr>
            <a:t>O poza tip Buletin</a:t>
          </a:r>
          <a:endParaRPr lang="en-US" sz="1800" b="1" dirty="0">
            <a:solidFill>
              <a:srgbClr val="000000"/>
            </a:solidFill>
            <a:latin typeface="Candara" panose="020E0502030303020204" pitchFamily="34" charset="0"/>
          </a:endParaRPr>
        </a:p>
      </dgm:t>
    </dgm:pt>
    <dgm:pt modelId="{84B21D89-738D-4A7E-A4AA-B14764AFD253}" type="parTrans" cxnId="{BAF345AA-AEF3-4D61-8484-FF4B3BDCCF76}">
      <dgm:prSet/>
      <dgm:spPr/>
      <dgm:t>
        <a:bodyPr/>
        <a:lstStyle/>
        <a:p>
          <a:endParaRPr lang="en-US"/>
        </a:p>
      </dgm:t>
    </dgm:pt>
    <dgm:pt modelId="{0FBEB3D9-A857-4D88-AA8D-BCCEF057A879}" type="sibTrans" cxnId="{BAF345AA-AEF3-4D61-8484-FF4B3BDCCF76}">
      <dgm:prSet/>
      <dgm:spPr/>
      <dgm:t>
        <a:bodyPr/>
        <a:lstStyle/>
        <a:p>
          <a:endParaRPr lang="en-US"/>
        </a:p>
      </dgm:t>
    </dgm:pt>
    <dgm:pt modelId="{5E276D91-865E-46AF-B1C6-93FEDEE13AF5}">
      <dgm:prSet phldrT="[Text]" custT="1"/>
      <dgm:spPr>
        <a:solidFill>
          <a:srgbClr val="FFC000"/>
        </a:solidFill>
      </dgm:spPr>
      <dgm:t>
        <a:bodyPr/>
        <a:lstStyle/>
        <a:p>
          <a:r>
            <a:rPr lang="x-none" sz="1800" b="1" dirty="0" smtClean="0">
              <a:solidFill>
                <a:srgbClr val="000000"/>
              </a:solidFill>
              <a:latin typeface="Candara" panose="020E0502030303020204" pitchFamily="34" charset="0"/>
            </a:rPr>
            <a:t>Contabilitate   (</a:t>
          </a:r>
          <a:r>
            <a:rPr lang="x-none" sz="1800" b="1" dirty="0">
              <a:solidFill>
                <a:srgbClr val="000000"/>
              </a:solidFill>
              <a:latin typeface="Candara" panose="020E0502030303020204" pitchFamily="34" charset="0"/>
            </a:rPr>
            <a:t>etaj </a:t>
          </a:r>
          <a:r>
            <a:rPr lang="x-none" sz="1800" b="1" dirty="0" smtClean="0">
              <a:solidFill>
                <a:srgbClr val="000000"/>
              </a:solidFill>
              <a:latin typeface="Candara" panose="020E0502030303020204" pitchFamily="34" charset="0"/>
            </a:rPr>
            <a:t>1, corp </a:t>
          </a:r>
          <a:r>
            <a:rPr lang="x-none" sz="1800" b="1" dirty="0">
              <a:solidFill>
                <a:srgbClr val="000000"/>
              </a:solidFill>
              <a:latin typeface="Candara" panose="020E0502030303020204" pitchFamily="34" charset="0"/>
            </a:rPr>
            <a:t>A)</a:t>
          </a:r>
        </a:p>
        <a:p>
          <a:r>
            <a:rPr lang="x-none" sz="1800" b="1" dirty="0">
              <a:solidFill>
                <a:srgbClr val="000000"/>
              </a:solidFill>
              <a:latin typeface="Candara" panose="020E0502030303020204" pitchFamily="34" charset="0"/>
            </a:rPr>
            <a:t>primești carnet nou</a:t>
          </a:r>
          <a:endParaRPr lang="en-US" sz="1800" b="1" dirty="0">
            <a:solidFill>
              <a:srgbClr val="000000"/>
            </a:solidFill>
            <a:latin typeface="Candara" panose="020E0502030303020204" pitchFamily="34" charset="0"/>
          </a:endParaRPr>
        </a:p>
      </dgm:t>
    </dgm:pt>
    <dgm:pt modelId="{689C7EB9-298E-480F-8408-F3F3A602074F}" type="parTrans" cxnId="{40899BE8-E921-4CF9-9BD6-A7E14482A45F}">
      <dgm:prSet/>
      <dgm:spPr/>
      <dgm:t>
        <a:bodyPr/>
        <a:lstStyle/>
        <a:p>
          <a:endParaRPr lang="en-US"/>
        </a:p>
      </dgm:t>
    </dgm:pt>
    <dgm:pt modelId="{CC3A1DD3-5758-46BC-A663-2A8828E065F6}" type="sibTrans" cxnId="{40899BE8-E921-4CF9-9BD6-A7E14482A45F}">
      <dgm:prSet/>
      <dgm:spPr/>
      <dgm:t>
        <a:bodyPr/>
        <a:lstStyle/>
        <a:p>
          <a:endParaRPr lang="en-US"/>
        </a:p>
      </dgm:t>
    </dgm:pt>
    <dgm:pt modelId="{FCE35204-0040-486F-A581-FC43AAE3554B}">
      <dgm:prSet phldrT="[Text]" custT="1"/>
      <dgm:spPr>
        <a:solidFill>
          <a:srgbClr val="0070C0"/>
        </a:solidFill>
      </dgm:spPr>
      <dgm:t>
        <a:bodyPr/>
        <a:lstStyle/>
        <a:p>
          <a:r>
            <a:rPr lang="x-none" sz="1800" b="1" dirty="0" smtClean="0">
              <a:solidFill>
                <a:srgbClr val="000000"/>
              </a:solidFill>
              <a:latin typeface="Candara" panose="020E0502030303020204" pitchFamily="34" charset="0"/>
            </a:rPr>
            <a:t>Secretariat (parter</a:t>
          </a:r>
          <a:r>
            <a:rPr lang="x-none" sz="1800" b="1" dirty="0">
              <a:solidFill>
                <a:srgbClr val="000000"/>
              </a:solidFill>
              <a:latin typeface="Candara" panose="020E0502030303020204" pitchFamily="34" charset="0"/>
            </a:rPr>
            <a:t>)</a:t>
          </a:r>
        </a:p>
        <a:p>
          <a:r>
            <a:rPr lang="x-none" sz="1800" b="1" dirty="0" smtClean="0">
              <a:solidFill>
                <a:srgbClr val="000000"/>
              </a:solidFill>
              <a:latin typeface="Candara" panose="020E0502030303020204" pitchFamily="34" charset="0"/>
            </a:rPr>
            <a:t>vizat</a:t>
          </a:r>
          <a:endParaRPr lang="en-US" sz="1400" dirty="0"/>
        </a:p>
      </dgm:t>
    </dgm:pt>
    <dgm:pt modelId="{AC7E4D5C-E888-4275-B57C-8131371402A5}" type="parTrans" cxnId="{E1D057F8-617B-4424-80D1-3ECD392259C1}">
      <dgm:prSet/>
      <dgm:spPr/>
      <dgm:t>
        <a:bodyPr/>
        <a:lstStyle/>
        <a:p>
          <a:endParaRPr lang="en-US"/>
        </a:p>
      </dgm:t>
    </dgm:pt>
    <dgm:pt modelId="{AB61315E-ADEC-4FCC-871E-644230E0B39C}" type="sibTrans" cxnId="{E1D057F8-617B-4424-80D1-3ECD392259C1}">
      <dgm:prSet/>
      <dgm:spPr/>
      <dgm:t>
        <a:bodyPr/>
        <a:lstStyle/>
        <a:p>
          <a:endParaRPr lang="en-US"/>
        </a:p>
      </dgm:t>
    </dgm:pt>
    <dgm:pt modelId="{9AB615B2-ECA3-4751-BBB8-0FEEAA640E12}" type="pres">
      <dgm:prSet presAssocID="{5D6C1926-DD90-494E-BF83-1E21CC7AF584}" presName="rootnode" presStyleCnt="0">
        <dgm:presLayoutVars>
          <dgm:chMax/>
          <dgm:chPref/>
          <dgm:dir/>
          <dgm:animLvl val="lvl"/>
        </dgm:presLayoutVars>
      </dgm:prSet>
      <dgm:spPr/>
    </dgm:pt>
    <dgm:pt modelId="{4097C888-F82C-4D20-ADEE-84F48F177241}" type="pres">
      <dgm:prSet presAssocID="{7D9B1690-3196-4CA1-A4A3-B67A885DF035}" presName="composite" presStyleCnt="0"/>
      <dgm:spPr/>
    </dgm:pt>
    <dgm:pt modelId="{C6E841F6-2711-4AAC-A8D0-7837EBFBEBB2}" type="pres">
      <dgm:prSet presAssocID="{7D9B1690-3196-4CA1-A4A3-B67A885DF035}" presName="bentUpArrow1" presStyleLbl="alignImgPlace1" presStyleIdx="0" presStyleCnt="2"/>
      <dgm:spPr/>
    </dgm:pt>
    <dgm:pt modelId="{379ECF6B-2A33-4CAD-BC9F-B485BFA9F9E1}" type="pres">
      <dgm:prSet presAssocID="{7D9B1690-3196-4CA1-A4A3-B67A885DF035}" presName="ParentText" presStyleLbl="node1" presStyleIdx="0" presStyleCnt="3">
        <dgm:presLayoutVars>
          <dgm:chMax val="1"/>
          <dgm:chPref val="1"/>
          <dgm:bulletEnabled val="1"/>
        </dgm:presLayoutVars>
      </dgm:prSet>
      <dgm:spPr/>
      <dgm:t>
        <a:bodyPr/>
        <a:lstStyle/>
        <a:p>
          <a:endParaRPr lang="en-US"/>
        </a:p>
      </dgm:t>
    </dgm:pt>
    <dgm:pt modelId="{C4EE9CA9-3894-44CA-9DD5-4DDFE12D3888}" type="pres">
      <dgm:prSet presAssocID="{7D9B1690-3196-4CA1-A4A3-B67A885DF035}" presName="ChildText" presStyleLbl="revTx" presStyleIdx="0" presStyleCnt="2">
        <dgm:presLayoutVars>
          <dgm:chMax val="0"/>
          <dgm:chPref val="0"/>
          <dgm:bulletEnabled val="1"/>
        </dgm:presLayoutVars>
      </dgm:prSet>
      <dgm:spPr/>
    </dgm:pt>
    <dgm:pt modelId="{63A3FC20-2B23-461C-A191-DE71FFF768FF}" type="pres">
      <dgm:prSet presAssocID="{0FBEB3D9-A857-4D88-AA8D-BCCEF057A879}" presName="sibTrans" presStyleCnt="0"/>
      <dgm:spPr/>
    </dgm:pt>
    <dgm:pt modelId="{697BEA2B-76D0-492D-B491-6D377435A384}" type="pres">
      <dgm:prSet presAssocID="{5E276D91-865E-46AF-B1C6-93FEDEE13AF5}" presName="composite" presStyleCnt="0"/>
      <dgm:spPr/>
    </dgm:pt>
    <dgm:pt modelId="{830A0388-31A8-4621-A921-8EB70F9666D2}" type="pres">
      <dgm:prSet presAssocID="{5E276D91-865E-46AF-B1C6-93FEDEE13AF5}" presName="bentUpArrow1" presStyleLbl="alignImgPlace1" presStyleIdx="1" presStyleCnt="2"/>
      <dgm:spPr/>
    </dgm:pt>
    <dgm:pt modelId="{CEE86253-F846-4AAA-9B73-1388A98C24DE}" type="pres">
      <dgm:prSet presAssocID="{5E276D91-865E-46AF-B1C6-93FEDEE13AF5}" presName="ParentText" presStyleLbl="node1" presStyleIdx="1" presStyleCnt="3">
        <dgm:presLayoutVars>
          <dgm:chMax val="1"/>
          <dgm:chPref val="1"/>
          <dgm:bulletEnabled val="1"/>
        </dgm:presLayoutVars>
      </dgm:prSet>
      <dgm:spPr/>
      <dgm:t>
        <a:bodyPr/>
        <a:lstStyle/>
        <a:p>
          <a:endParaRPr lang="en-US"/>
        </a:p>
      </dgm:t>
    </dgm:pt>
    <dgm:pt modelId="{4B5AFE9E-B8FB-40ED-9F85-F6C1969ECBC7}" type="pres">
      <dgm:prSet presAssocID="{5E276D91-865E-46AF-B1C6-93FEDEE13AF5}" presName="ChildText" presStyleLbl="revTx" presStyleIdx="1" presStyleCnt="2">
        <dgm:presLayoutVars>
          <dgm:chMax val="0"/>
          <dgm:chPref val="0"/>
          <dgm:bulletEnabled val="1"/>
        </dgm:presLayoutVars>
      </dgm:prSet>
      <dgm:spPr/>
    </dgm:pt>
    <dgm:pt modelId="{51BDA490-3996-412C-8B61-8F036ED78AF5}" type="pres">
      <dgm:prSet presAssocID="{CC3A1DD3-5758-46BC-A663-2A8828E065F6}" presName="sibTrans" presStyleCnt="0"/>
      <dgm:spPr/>
    </dgm:pt>
    <dgm:pt modelId="{C1450B35-6EA8-465C-8071-273BD205781D}" type="pres">
      <dgm:prSet presAssocID="{FCE35204-0040-486F-A581-FC43AAE3554B}" presName="composite" presStyleCnt="0"/>
      <dgm:spPr/>
    </dgm:pt>
    <dgm:pt modelId="{444480BE-9C1D-4126-822F-E1A788FDEB39}" type="pres">
      <dgm:prSet presAssocID="{FCE35204-0040-486F-A581-FC43AAE3554B}" presName="ParentText" presStyleLbl="node1" presStyleIdx="2" presStyleCnt="3">
        <dgm:presLayoutVars>
          <dgm:chMax val="1"/>
          <dgm:chPref val="1"/>
          <dgm:bulletEnabled val="1"/>
        </dgm:presLayoutVars>
      </dgm:prSet>
      <dgm:spPr/>
      <dgm:t>
        <a:bodyPr/>
        <a:lstStyle/>
        <a:p>
          <a:endParaRPr lang="en-US"/>
        </a:p>
      </dgm:t>
    </dgm:pt>
  </dgm:ptLst>
  <dgm:cxnLst>
    <dgm:cxn modelId="{40899BE8-E921-4CF9-9BD6-A7E14482A45F}" srcId="{5D6C1926-DD90-494E-BF83-1E21CC7AF584}" destId="{5E276D91-865E-46AF-B1C6-93FEDEE13AF5}" srcOrd="1" destOrd="0" parTransId="{689C7EB9-298E-480F-8408-F3F3A602074F}" sibTransId="{CC3A1DD3-5758-46BC-A663-2A8828E065F6}"/>
    <dgm:cxn modelId="{BCFDB27D-ECAE-4941-B892-F9E82B86391A}" type="presOf" srcId="{5D6C1926-DD90-494E-BF83-1E21CC7AF584}" destId="{9AB615B2-ECA3-4751-BBB8-0FEEAA640E12}" srcOrd="0" destOrd="0" presId="urn:microsoft.com/office/officeart/2005/8/layout/StepDownProcess"/>
    <dgm:cxn modelId="{E1D057F8-617B-4424-80D1-3ECD392259C1}" srcId="{5D6C1926-DD90-494E-BF83-1E21CC7AF584}" destId="{FCE35204-0040-486F-A581-FC43AAE3554B}" srcOrd="2" destOrd="0" parTransId="{AC7E4D5C-E888-4275-B57C-8131371402A5}" sibTransId="{AB61315E-ADEC-4FCC-871E-644230E0B39C}"/>
    <dgm:cxn modelId="{54D48D4F-C57A-4CE1-AF9C-471115C82F33}" type="presOf" srcId="{FCE35204-0040-486F-A581-FC43AAE3554B}" destId="{444480BE-9C1D-4126-822F-E1A788FDEB39}" srcOrd="0" destOrd="0" presId="urn:microsoft.com/office/officeart/2005/8/layout/StepDownProcess"/>
    <dgm:cxn modelId="{02467DBC-BBCD-4FA2-A7C2-EDAC62D217F3}" type="presOf" srcId="{7D9B1690-3196-4CA1-A4A3-B67A885DF035}" destId="{379ECF6B-2A33-4CAD-BC9F-B485BFA9F9E1}" srcOrd="0" destOrd="0" presId="urn:microsoft.com/office/officeart/2005/8/layout/StepDownProcess"/>
    <dgm:cxn modelId="{BAF345AA-AEF3-4D61-8484-FF4B3BDCCF76}" srcId="{5D6C1926-DD90-494E-BF83-1E21CC7AF584}" destId="{7D9B1690-3196-4CA1-A4A3-B67A885DF035}" srcOrd="0" destOrd="0" parTransId="{84B21D89-738D-4A7E-A4AA-B14764AFD253}" sibTransId="{0FBEB3D9-A857-4D88-AA8D-BCCEF057A879}"/>
    <dgm:cxn modelId="{6B744C6C-2009-49FA-8198-8073790B55E2}" type="presOf" srcId="{5E276D91-865E-46AF-B1C6-93FEDEE13AF5}" destId="{CEE86253-F846-4AAA-9B73-1388A98C24DE}" srcOrd="0" destOrd="0" presId="urn:microsoft.com/office/officeart/2005/8/layout/StepDownProcess"/>
    <dgm:cxn modelId="{D25DB4FE-5AA1-4E19-B934-0889BFBBF8DE}" type="presParOf" srcId="{9AB615B2-ECA3-4751-BBB8-0FEEAA640E12}" destId="{4097C888-F82C-4D20-ADEE-84F48F177241}" srcOrd="0" destOrd="0" presId="urn:microsoft.com/office/officeart/2005/8/layout/StepDownProcess"/>
    <dgm:cxn modelId="{66D7A539-F002-46E1-9B76-DBA0CEE5D727}" type="presParOf" srcId="{4097C888-F82C-4D20-ADEE-84F48F177241}" destId="{C6E841F6-2711-4AAC-A8D0-7837EBFBEBB2}" srcOrd="0" destOrd="0" presId="urn:microsoft.com/office/officeart/2005/8/layout/StepDownProcess"/>
    <dgm:cxn modelId="{46C70162-02FB-4F71-9DDC-C9D7AD2D39B6}" type="presParOf" srcId="{4097C888-F82C-4D20-ADEE-84F48F177241}" destId="{379ECF6B-2A33-4CAD-BC9F-B485BFA9F9E1}" srcOrd="1" destOrd="0" presId="urn:microsoft.com/office/officeart/2005/8/layout/StepDownProcess"/>
    <dgm:cxn modelId="{14D283E3-664A-4541-B79F-63F13D496575}" type="presParOf" srcId="{4097C888-F82C-4D20-ADEE-84F48F177241}" destId="{C4EE9CA9-3894-44CA-9DD5-4DDFE12D3888}" srcOrd="2" destOrd="0" presId="urn:microsoft.com/office/officeart/2005/8/layout/StepDownProcess"/>
    <dgm:cxn modelId="{7C9C1D7D-54AE-4C9E-9B6F-D9D7C90EB939}" type="presParOf" srcId="{9AB615B2-ECA3-4751-BBB8-0FEEAA640E12}" destId="{63A3FC20-2B23-461C-A191-DE71FFF768FF}" srcOrd="1" destOrd="0" presId="urn:microsoft.com/office/officeart/2005/8/layout/StepDownProcess"/>
    <dgm:cxn modelId="{89EDCB62-451A-4A52-8B30-D90129361D27}" type="presParOf" srcId="{9AB615B2-ECA3-4751-BBB8-0FEEAA640E12}" destId="{697BEA2B-76D0-492D-B491-6D377435A384}" srcOrd="2" destOrd="0" presId="urn:microsoft.com/office/officeart/2005/8/layout/StepDownProcess"/>
    <dgm:cxn modelId="{78DC6866-CDDE-4CA2-BF89-F967CBA9ECFA}" type="presParOf" srcId="{697BEA2B-76D0-492D-B491-6D377435A384}" destId="{830A0388-31A8-4621-A921-8EB70F9666D2}" srcOrd="0" destOrd="0" presId="urn:microsoft.com/office/officeart/2005/8/layout/StepDownProcess"/>
    <dgm:cxn modelId="{C7D1CDEF-88C1-4CE9-B7EF-1E75E877E021}" type="presParOf" srcId="{697BEA2B-76D0-492D-B491-6D377435A384}" destId="{CEE86253-F846-4AAA-9B73-1388A98C24DE}" srcOrd="1" destOrd="0" presId="urn:microsoft.com/office/officeart/2005/8/layout/StepDownProcess"/>
    <dgm:cxn modelId="{30C51F90-F499-4D0E-8733-2988519D6857}" type="presParOf" srcId="{697BEA2B-76D0-492D-B491-6D377435A384}" destId="{4B5AFE9E-B8FB-40ED-9F85-F6C1969ECBC7}" srcOrd="2" destOrd="0" presId="urn:microsoft.com/office/officeart/2005/8/layout/StepDownProcess"/>
    <dgm:cxn modelId="{1EA8F9B8-1E32-4007-8F38-F9D169AA7384}" type="presParOf" srcId="{9AB615B2-ECA3-4751-BBB8-0FEEAA640E12}" destId="{51BDA490-3996-412C-8B61-8F036ED78AF5}" srcOrd="3" destOrd="0" presId="urn:microsoft.com/office/officeart/2005/8/layout/StepDownProcess"/>
    <dgm:cxn modelId="{3A5AE283-9434-4433-AFA8-68F0A9EC80A7}" type="presParOf" srcId="{9AB615B2-ECA3-4751-BBB8-0FEEAA640E12}" destId="{C1450B35-6EA8-465C-8071-273BD205781D}" srcOrd="4" destOrd="0" presId="urn:microsoft.com/office/officeart/2005/8/layout/StepDownProcess"/>
    <dgm:cxn modelId="{05D12613-B207-4260-8F70-D0CCC711736B}" type="presParOf" srcId="{C1450B35-6EA8-465C-8071-273BD205781D}" destId="{444480BE-9C1D-4126-822F-E1A788FDEB3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6123B-44D5-4D86-8BAE-BB5B152DC6AF}">
      <dsp:nvSpPr>
        <dsp:cNvPr id="0" name=""/>
        <dsp:cNvSpPr/>
      </dsp:nvSpPr>
      <dsp:spPr>
        <a:xfrm>
          <a:off x="532923" y="530125"/>
          <a:ext cx="1841896" cy="920948"/>
        </a:xfrm>
        <a:prstGeom prst="roundRect">
          <a:avLst>
            <a:gd name="adj" fmla="val 10000"/>
          </a:avLst>
        </a:prstGeom>
        <a:solidFill>
          <a:srgbClr val="00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o-RO" sz="1800" kern="1200" dirty="0"/>
            <a:t>Președinte   </a:t>
          </a:r>
          <a:r>
            <a:rPr lang="en-US" sz="1800" kern="1200" dirty="0"/>
            <a:t> </a:t>
          </a:r>
        </a:p>
        <a:p>
          <a:pPr lvl="0" algn="ctr" defTabSz="800100">
            <a:lnSpc>
              <a:spcPct val="90000"/>
            </a:lnSpc>
            <a:spcBef>
              <a:spcPct val="0"/>
            </a:spcBef>
            <a:spcAft>
              <a:spcPct val="35000"/>
            </a:spcAft>
          </a:pPr>
          <a:r>
            <a:rPr lang="ro-RO" sz="1800" kern="1200" dirty="0" smtClean="0"/>
            <a:t>David Luca</a:t>
          </a:r>
          <a:endParaRPr lang="en-US" sz="1800" kern="1200" dirty="0"/>
        </a:p>
      </dsp:txBody>
      <dsp:txXfrm>
        <a:off x="559897" y="557099"/>
        <a:ext cx="1787948" cy="867000"/>
      </dsp:txXfrm>
    </dsp:sp>
    <dsp:sp modelId="{51759FF4-F256-4ECC-A9FF-067EEE14F607}">
      <dsp:nvSpPr>
        <dsp:cNvPr id="0" name=""/>
        <dsp:cNvSpPr/>
      </dsp:nvSpPr>
      <dsp:spPr>
        <a:xfrm rot="19457599">
          <a:off x="2289539" y="683991"/>
          <a:ext cx="907321" cy="83671"/>
        </a:xfrm>
        <a:custGeom>
          <a:avLst/>
          <a:gdLst/>
          <a:ahLst/>
          <a:cxnLst/>
          <a:rect l="0" t="0" r="0" b="0"/>
          <a:pathLst>
            <a:path>
              <a:moveTo>
                <a:pt x="0" y="41835"/>
              </a:moveTo>
              <a:lnTo>
                <a:pt x="907321" y="41835"/>
              </a:lnTo>
            </a:path>
          </a:pathLst>
        </a:custGeom>
        <a:noFill/>
        <a:ln w="48000" cap="flat" cmpd="thickThin"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20516" y="703144"/>
        <a:ext cx="45366" cy="45366"/>
      </dsp:txXfrm>
    </dsp:sp>
    <dsp:sp modelId="{E3203F29-2A90-4F27-8E2F-835C833F19CA}">
      <dsp:nvSpPr>
        <dsp:cNvPr id="0" name=""/>
        <dsp:cNvSpPr/>
      </dsp:nvSpPr>
      <dsp:spPr>
        <a:xfrm>
          <a:off x="3111579" y="580"/>
          <a:ext cx="1841896" cy="920948"/>
        </a:xfrm>
        <a:prstGeom prst="roundRect">
          <a:avLst>
            <a:gd name="adj" fmla="val 10000"/>
          </a:avLst>
        </a:prstGeom>
        <a:solidFill>
          <a:srgbClr val="00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o-RO" sz="1800" kern="1200" dirty="0" smtClean="0"/>
            <a:t>Vicepreședinte</a:t>
          </a:r>
          <a:endParaRPr lang="en-US" sz="1800" kern="1200" dirty="0"/>
        </a:p>
        <a:p>
          <a:pPr lvl="0" algn="ctr" defTabSz="800100">
            <a:lnSpc>
              <a:spcPct val="90000"/>
            </a:lnSpc>
            <a:spcBef>
              <a:spcPct val="0"/>
            </a:spcBef>
            <a:spcAft>
              <a:spcPct val="35000"/>
            </a:spcAft>
          </a:pPr>
          <a:r>
            <a:rPr lang="en-US" sz="1800" kern="1200" dirty="0" smtClean="0"/>
            <a:t>Mara </a:t>
          </a:r>
          <a:r>
            <a:rPr lang="en-US" sz="1800" kern="1200" dirty="0" err="1" smtClean="0"/>
            <a:t>Suditu</a:t>
          </a:r>
          <a:endParaRPr lang="ro-RO" sz="1800" kern="1200" dirty="0" smtClean="0"/>
        </a:p>
      </dsp:txBody>
      <dsp:txXfrm>
        <a:off x="3138553" y="27554"/>
        <a:ext cx="1787948" cy="867000"/>
      </dsp:txXfrm>
    </dsp:sp>
    <dsp:sp modelId="{6A29EC2B-E51A-43F6-A21B-7D64BAFE48B3}">
      <dsp:nvSpPr>
        <dsp:cNvPr id="0" name=""/>
        <dsp:cNvSpPr/>
      </dsp:nvSpPr>
      <dsp:spPr>
        <a:xfrm rot="2062679">
          <a:off x="2292825" y="1213826"/>
          <a:ext cx="938857" cy="83671"/>
        </a:xfrm>
        <a:custGeom>
          <a:avLst/>
          <a:gdLst/>
          <a:ahLst/>
          <a:cxnLst/>
          <a:rect l="0" t="0" r="0" b="0"/>
          <a:pathLst>
            <a:path>
              <a:moveTo>
                <a:pt x="0" y="41835"/>
              </a:moveTo>
              <a:lnTo>
                <a:pt x="938857" y="41835"/>
              </a:lnTo>
            </a:path>
          </a:pathLst>
        </a:custGeom>
        <a:noFill/>
        <a:ln w="48000" cap="flat" cmpd="thickThin"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38782" y="1232191"/>
        <a:ext cx="46942" cy="46942"/>
      </dsp:txXfrm>
    </dsp:sp>
    <dsp:sp modelId="{07CE69D2-554E-4EF5-AFB0-344B579881D9}">
      <dsp:nvSpPr>
        <dsp:cNvPr id="0" name=""/>
        <dsp:cNvSpPr/>
      </dsp:nvSpPr>
      <dsp:spPr>
        <a:xfrm>
          <a:off x="3149688" y="1060251"/>
          <a:ext cx="1841896" cy="920948"/>
        </a:xfrm>
        <a:prstGeom prst="roundRect">
          <a:avLst>
            <a:gd name="adj" fmla="val 10000"/>
          </a:avLst>
        </a:prstGeom>
        <a:solidFill>
          <a:srgbClr val="00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o-RO" sz="1800" kern="1200" dirty="0"/>
            <a:t>Secretar </a:t>
          </a:r>
          <a:endParaRPr lang="en-US" sz="1800" kern="1200" dirty="0"/>
        </a:p>
        <a:p>
          <a:pPr lvl="0" algn="ctr" defTabSz="800100">
            <a:lnSpc>
              <a:spcPct val="100000"/>
            </a:lnSpc>
            <a:spcBef>
              <a:spcPct val="0"/>
            </a:spcBef>
            <a:spcAft>
              <a:spcPts val="0"/>
            </a:spcAft>
          </a:pPr>
          <a:r>
            <a:rPr lang="en-US" sz="1800" kern="1200" dirty="0" err="1" smtClean="0"/>
            <a:t>Mihaela</a:t>
          </a:r>
          <a:r>
            <a:rPr lang="en-US" sz="1800" kern="1200" dirty="0" smtClean="0"/>
            <a:t> </a:t>
          </a:r>
          <a:r>
            <a:rPr lang="en-US" sz="1800" kern="1200" dirty="0" err="1" smtClean="0"/>
            <a:t>Fodolic</a:t>
          </a:r>
          <a:r>
            <a:rPr lang="ro-RO" sz="1800" kern="1200" dirty="0" smtClean="0"/>
            <a:t>ă</a:t>
          </a:r>
          <a:endParaRPr lang="en-US" sz="1800" kern="1200" dirty="0"/>
        </a:p>
      </dsp:txBody>
      <dsp:txXfrm>
        <a:off x="3176662" y="1087225"/>
        <a:ext cx="1787948" cy="867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10/11/2018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10/11/2018</a:t>
            </a:fld>
            <a:endParaRPr/>
          </a:p>
        </p:txBody>
      </p:sp>
      <p:sp>
        <p:nvSpPr>
          <p:cNvPr id="4" name="Slide Image Placeholder 3"/>
          <p:cNvSpPr>
            <a:spLocks noGrp="1" noRot="1" noChangeAspect="1"/>
          </p:cNvSpPr>
          <p:nvPr>
            <p:ph type="sldImg" idx="2"/>
          </p:nvPr>
        </p:nvSpPr>
        <p:spPr>
          <a:xfrm>
            <a:off x="2424113" y="1143000"/>
            <a:ext cx="2009775"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4113" y="1143000"/>
            <a:ext cx="2009775" cy="3086100"/>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pPr/>
              <a:t>2</a:t>
            </a:fld>
            <a:endParaRPr lang="en-US"/>
          </a:p>
        </p:txBody>
      </p:sp>
    </p:spTree>
    <p:extLst>
      <p:ext uri="{BB962C8B-B14F-4D97-AF65-F5344CB8AC3E}">
        <p14:creationId xmlns:p14="http://schemas.microsoft.com/office/powerpoint/2010/main" val="21061841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6858000" cy="1655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874"/>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745001" y="0"/>
            <a:ext cx="982982" cy="3514544"/>
          </a:xfrm>
          <a:prstGeom prst="rect">
            <a:avLst/>
          </a:prstGeom>
        </p:spPr>
      </p:pic>
      <p:sp>
        <p:nvSpPr>
          <p:cNvPr id="2" name="Title 1"/>
          <p:cNvSpPr>
            <a:spLocks noGrp="1"/>
          </p:cNvSpPr>
          <p:nvPr>
            <p:ph type="ctrTitle"/>
          </p:nvPr>
        </p:nvSpPr>
        <p:spPr>
          <a:xfrm>
            <a:off x="621508" y="3514548"/>
            <a:ext cx="5679281" cy="3403526"/>
          </a:xfrm>
        </p:spPr>
        <p:txBody>
          <a:bodyPr anchor="ctr">
            <a:normAutofit/>
          </a:bodyPr>
          <a:lstStyle>
            <a:lvl1pPr algn="l">
              <a:defRPr sz="2135" cap="all" baseline="0"/>
            </a:lvl1pPr>
          </a:lstStyle>
          <a:p>
            <a:r>
              <a:rPr lang="en-US" smtClean="0"/>
              <a:t>Click to edit Master title style</a:t>
            </a:r>
            <a:endParaRPr/>
          </a:p>
        </p:txBody>
      </p:sp>
      <p:sp>
        <p:nvSpPr>
          <p:cNvPr id="3" name="Subtitle 2"/>
          <p:cNvSpPr>
            <a:spLocks noGrp="1"/>
          </p:cNvSpPr>
          <p:nvPr>
            <p:ph type="subTitle" idx="1"/>
          </p:nvPr>
        </p:nvSpPr>
        <p:spPr>
          <a:xfrm>
            <a:off x="621506" y="6918073"/>
            <a:ext cx="5679282" cy="1465199"/>
          </a:xfrm>
        </p:spPr>
        <p:txBody>
          <a:bodyPr>
            <a:normAutofit/>
          </a:bodyPr>
          <a:lstStyle>
            <a:lvl1pPr marL="0" indent="0" algn="l">
              <a:spcBef>
                <a:spcPts val="0"/>
              </a:spcBef>
              <a:buNone/>
              <a:defRPr sz="874"/>
            </a:lvl1pPr>
            <a:lvl2pPr marL="221813" indent="0" algn="ctr">
              <a:buNone/>
              <a:defRPr sz="970"/>
            </a:lvl2pPr>
            <a:lvl3pPr marL="443627" indent="0" algn="ctr">
              <a:buNone/>
              <a:defRPr sz="874"/>
            </a:lvl3pPr>
            <a:lvl4pPr marL="665440" indent="0" algn="ctr">
              <a:buNone/>
              <a:defRPr sz="776"/>
            </a:lvl4pPr>
            <a:lvl5pPr marL="887254" indent="0" algn="ctr">
              <a:buNone/>
              <a:defRPr sz="776"/>
            </a:lvl5pPr>
            <a:lvl6pPr marL="1109067" indent="0" algn="ctr">
              <a:buNone/>
              <a:defRPr sz="776"/>
            </a:lvl6pPr>
            <a:lvl7pPr marL="1330881" indent="0" algn="ctr">
              <a:buNone/>
              <a:defRPr sz="776"/>
            </a:lvl7pPr>
            <a:lvl8pPr marL="1552694" indent="0" algn="ctr">
              <a:buNone/>
              <a:defRPr sz="776"/>
            </a:lvl8pPr>
            <a:lvl9pPr marL="1774508" indent="0" algn="ctr">
              <a:buNone/>
              <a:defRPr sz="776"/>
            </a:lvl9pPr>
          </a:lstStyle>
          <a:p>
            <a:r>
              <a:rPr lang="en-US" smtClean="0"/>
              <a:t>Click to edit Master subtitle style</a:t>
            </a:r>
            <a:endParaRPr/>
          </a:p>
        </p:txBody>
      </p:sp>
      <p:sp>
        <p:nvSpPr>
          <p:cNvPr id="7" name="Rectangle 6"/>
          <p:cNvSpPr/>
          <p:nvPr/>
        </p:nvSpPr>
        <p:spPr>
          <a:xfrm>
            <a:off x="0" y="8859790"/>
            <a:ext cx="6858000" cy="1655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874"/>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10/11/2018</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1553"/>
            </a:lvl1pPr>
          </a:lstStyle>
          <a:p>
            <a:r>
              <a:rPr lang="en-US" smtClean="0"/>
              <a:t>Click to edit Master title style</a:t>
            </a:r>
            <a:endParaRPr/>
          </a:p>
        </p:txBody>
      </p:sp>
      <p:sp>
        <p:nvSpPr>
          <p:cNvPr id="4" name="Text Placeholder 3"/>
          <p:cNvSpPr>
            <a:spLocks noGrp="1"/>
          </p:cNvSpPr>
          <p:nvPr>
            <p:ph type="body" sz="half" idx="2"/>
          </p:nvPr>
        </p:nvSpPr>
        <p:spPr>
          <a:xfrm>
            <a:off x="621507" y="2453640"/>
            <a:ext cx="1910810" cy="7010400"/>
          </a:xfrm>
        </p:spPr>
        <p:txBody>
          <a:bodyPr>
            <a:normAutofit/>
          </a:bodyPr>
          <a:lstStyle>
            <a:lvl1pPr marL="0" indent="0">
              <a:spcBef>
                <a:spcPts val="582"/>
              </a:spcBef>
              <a:buNone/>
              <a:defRPr sz="874"/>
            </a:lvl1pPr>
            <a:lvl2pPr marL="221813" indent="0">
              <a:buNone/>
              <a:defRPr sz="680"/>
            </a:lvl2pPr>
            <a:lvl3pPr marL="443627" indent="0">
              <a:buNone/>
              <a:defRPr sz="582"/>
            </a:lvl3pPr>
            <a:lvl4pPr marL="665440" indent="0">
              <a:buNone/>
              <a:defRPr sz="486"/>
            </a:lvl4pPr>
            <a:lvl5pPr marL="887254" indent="0">
              <a:buNone/>
              <a:defRPr sz="486"/>
            </a:lvl5pPr>
            <a:lvl6pPr marL="1109067" indent="0">
              <a:buNone/>
              <a:defRPr sz="486"/>
            </a:lvl6pPr>
            <a:lvl7pPr marL="1330881" indent="0">
              <a:buNone/>
              <a:defRPr sz="486"/>
            </a:lvl7pPr>
            <a:lvl8pPr marL="1552694" indent="0">
              <a:buNone/>
              <a:defRPr sz="486"/>
            </a:lvl8pPr>
            <a:lvl9pPr marL="1774508" indent="0">
              <a:buNone/>
              <a:defRPr sz="486"/>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2618252" y="2453642"/>
            <a:ext cx="3617388" cy="7010402"/>
          </a:xfrm>
        </p:spPr>
        <p:txBody>
          <a:bodyPr tIns="1188720">
            <a:normAutofit/>
          </a:bodyPr>
          <a:lstStyle>
            <a:lvl1pPr marL="0" indent="0" algn="ctr">
              <a:buNone/>
              <a:defRPr sz="970"/>
            </a:lvl1pPr>
            <a:lvl2pPr marL="221813" indent="0">
              <a:buNone/>
              <a:defRPr sz="1358"/>
            </a:lvl2pPr>
            <a:lvl3pPr marL="443627" indent="0">
              <a:buNone/>
              <a:defRPr sz="1164"/>
            </a:lvl3pPr>
            <a:lvl4pPr marL="665440" indent="0">
              <a:buNone/>
              <a:defRPr sz="970"/>
            </a:lvl4pPr>
            <a:lvl5pPr marL="887254" indent="0">
              <a:buNone/>
              <a:defRPr sz="970"/>
            </a:lvl5pPr>
            <a:lvl6pPr marL="1109067" indent="0">
              <a:buNone/>
              <a:defRPr sz="970"/>
            </a:lvl6pPr>
            <a:lvl7pPr marL="1330881" indent="0">
              <a:buNone/>
              <a:defRPr sz="970"/>
            </a:lvl7pPr>
            <a:lvl8pPr marL="1552694" indent="0">
              <a:buNone/>
              <a:defRPr sz="970"/>
            </a:lvl8pPr>
            <a:lvl9pPr marL="1774508" indent="0">
              <a:buNone/>
              <a:defRPr sz="97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smtClean="0"/>
              <a:pPr/>
              <a:t>10/11/2018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smtClean="0"/>
              <a:pPr/>
              <a:t>10/11/2018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72088" y="559858"/>
            <a:ext cx="964406" cy="891148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1507" y="559858"/>
            <a:ext cx="4555629" cy="89114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smtClean="0"/>
              <a:pPr/>
              <a:t>10/11/2018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929943" y="4991865"/>
            <a:ext cx="8636813" cy="47477"/>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smtClean="0"/>
              <a:pPr/>
              <a:t>10/11/2018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21506" y="3514548"/>
            <a:ext cx="3225404" cy="3403526"/>
          </a:xfrm>
        </p:spPr>
        <p:txBody>
          <a:bodyPr anchor="ctr">
            <a:normAutofit/>
          </a:bodyPr>
          <a:lstStyle>
            <a:lvl1pPr algn="l">
              <a:defRPr sz="2135" cap="all" baseline="0"/>
            </a:lvl1pPr>
          </a:lstStyle>
          <a:p>
            <a:r>
              <a:rPr lang="en-US" smtClean="0"/>
              <a:t>Click to edit Master title style</a:t>
            </a:r>
            <a:endParaRPr/>
          </a:p>
        </p:txBody>
      </p:sp>
      <p:sp>
        <p:nvSpPr>
          <p:cNvPr id="3" name="Subtitle 2"/>
          <p:cNvSpPr>
            <a:spLocks noGrp="1"/>
          </p:cNvSpPr>
          <p:nvPr>
            <p:ph type="subTitle" idx="1"/>
          </p:nvPr>
        </p:nvSpPr>
        <p:spPr>
          <a:xfrm>
            <a:off x="621506" y="6918073"/>
            <a:ext cx="3225404" cy="1465199"/>
          </a:xfrm>
        </p:spPr>
        <p:txBody>
          <a:bodyPr>
            <a:normAutofit/>
          </a:bodyPr>
          <a:lstStyle>
            <a:lvl1pPr marL="0" indent="0" algn="l">
              <a:spcBef>
                <a:spcPts val="0"/>
              </a:spcBef>
              <a:buNone/>
              <a:defRPr sz="874"/>
            </a:lvl1pPr>
            <a:lvl2pPr marL="221813" indent="0" algn="ctr">
              <a:buNone/>
              <a:defRPr sz="970"/>
            </a:lvl2pPr>
            <a:lvl3pPr marL="443627" indent="0" algn="ctr">
              <a:buNone/>
              <a:defRPr sz="874"/>
            </a:lvl3pPr>
            <a:lvl4pPr marL="665440" indent="0" algn="ctr">
              <a:buNone/>
              <a:defRPr sz="776"/>
            </a:lvl4pPr>
            <a:lvl5pPr marL="887254" indent="0" algn="ctr">
              <a:buNone/>
              <a:defRPr sz="776"/>
            </a:lvl5pPr>
            <a:lvl6pPr marL="1109067" indent="0" algn="ctr">
              <a:buNone/>
              <a:defRPr sz="776"/>
            </a:lvl6pPr>
            <a:lvl7pPr marL="1330881" indent="0" algn="ctr">
              <a:buNone/>
              <a:defRPr sz="776"/>
            </a:lvl7pPr>
            <a:lvl8pPr marL="1552694" indent="0" algn="ctr">
              <a:buNone/>
              <a:defRPr sz="776"/>
            </a:lvl8pPr>
            <a:lvl9pPr marL="1774508" indent="0" algn="ctr">
              <a:buNone/>
              <a:defRPr sz="776"/>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3926849" y="2009673"/>
            <a:ext cx="2931152" cy="6453193"/>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6858000" cy="1655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874"/>
          </a:p>
        </p:txBody>
      </p:sp>
      <p:grpSp>
        <p:nvGrpSpPr>
          <p:cNvPr id="14" name="Group 13"/>
          <p:cNvGrpSpPr/>
          <p:nvPr/>
        </p:nvGrpSpPr>
        <p:grpSpPr>
          <a:xfrm>
            <a:off x="0" y="1752605"/>
            <a:ext cx="6858000" cy="96791"/>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745808" y="0"/>
            <a:ext cx="982982" cy="3514544"/>
          </a:xfrm>
          <a:prstGeom prst="rect">
            <a:avLst/>
          </a:prstGeom>
        </p:spPr>
      </p:pic>
      <p:grpSp>
        <p:nvGrpSpPr>
          <p:cNvPr id="13" name="Group 12"/>
          <p:cNvGrpSpPr/>
          <p:nvPr/>
        </p:nvGrpSpPr>
        <p:grpSpPr>
          <a:xfrm rot="10800000">
            <a:off x="0" y="8656453"/>
            <a:ext cx="6858000" cy="96791"/>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8859790"/>
            <a:ext cx="6858000" cy="1655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874"/>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3855724"/>
            <a:ext cx="6858000" cy="4897520"/>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874"/>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5809" y="1"/>
            <a:ext cx="1003043" cy="4556769"/>
          </a:xfrm>
          <a:prstGeom prst="rect">
            <a:avLst/>
          </a:prstGeom>
        </p:spPr>
      </p:pic>
      <p:sp>
        <p:nvSpPr>
          <p:cNvPr id="2" name="Title 1"/>
          <p:cNvSpPr>
            <a:spLocks noGrp="1"/>
          </p:cNvSpPr>
          <p:nvPr>
            <p:ph type="title"/>
          </p:nvPr>
        </p:nvSpPr>
        <p:spPr>
          <a:xfrm>
            <a:off x="621508" y="4556769"/>
            <a:ext cx="5664993" cy="2582363"/>
          </a:xfrm>
        </p:spPr>
        <p:txBody>
          <a:bodyPr anchor="ctr">
            <a:normAutofit/>
          </a:bodyPr>
          <a:lstStyle>
            <a:lvl1pPr>
              <a:defRPr sz="2135"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621508" y="7139133"/>
            <a:ext cx="5664993" cy="781616"/>
          </a:xfrm>
        </p:spPr>
        <p:txBody>
          <a:bodyPr>
            <a:normAutofit/>
          </a:bodyPr>
          <a:lstStyle>
            <a:lvl1pPr marL="0" indent="0">
              <a:spcBef>
                <a:spcPts val="0"/>
              </a:spcBef>
              <a:buNone/>
              <a:defRPr sz="776">
                <a:solidFill>
                  <a:schemeClr val="bg1"/>
                </a:solidFill>
              </a:defRPr>
            </a:lvl1pPr>
            <a:lvl2pPr marL="221813" indent="0">
              <a:buNone/>
              <a:defRPr sz="970">
                <a:solidFill>
                  <a:schemeClr val="tx1">
                    <a:tint val="75000"/>
                  </a:schemeClr>
                </a:solidFill>
              </a:defRPr>
            </a:lvl2pPr>
            <a:lvl3pPr marL="443627" indent="0">
              <a:buNone/>
              <a:defRPr sz="874">
                <a:solidFill>
                  <a:schemeClr val="tx1">
                    <a:tint val="75000"/>
                  </a:schemeClr>
                </a:solidFill>
              </a:defRPr>
            </a:lvl3pPr>
            <a:lvl4pPr marL="665440" indent="0">
              <a:buNone/>
              <a:defRPr sz="776">
                <a:solidFill>
                  <a:schemeClr val="tx1">
                    <a:tint val="75000"/>
                  </a:schemeClr>
                </a:solidFill>
              </a:defRPr>
            </a:lvl4pPr>
            <a:lvl5pPr marL="887254" indent="0">
              <a:buNone/>
              <a:defRPr sz="776">
                <a:solidFill>
                  <a:schemeClr val="tx1">
                    <a:tint val="75000"/>
                  </a:schemeClr>
                </a:solidFill>
              </a:defRPr>
            </a:lvl5pPr>
            <a:lvl6pPr marL="1109067" indent="0">
              <a:buNone/>
              <a:defRPr sz="776">
                <a:solidFill>
                  <a:schemeClr val="tx1">
                    <a:tint val="75000"/>
                  </a:schemeClr>
                </a:solidFill>
              </a:defRPr>
            </a:lvl6pPr>
            <a:lvl7pPr marL="1330881" indent="0">
              <a:buNone/>
              <a:defRPr sz="776">
                <a:solidFill>
                  <a:schemeClr val="tx1">
                    <a:tint val="75000"/>
                  </a:schemeClr>
                </a:solidFill>
              </a:defRPr>
            </a:lvl7pPr>
            <a:lvl8pPr marL="1552694" indent="0">
              <a:buNone/>
              <a:defRPr sz="776">
                <a:solidFill>
                  <a:schemeClr val="tx1">
                    <a:tint val="75000"/>
                  </a:schemeClr>
                </a:solidFill>
              </a:defRPr>
            </a:lvl8pPr>
            <a:lvl9pPr marL="1774508" indent="0">
              <a:buNone/>
              <a:defRPr sz="77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10/11/2018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21508" y="2453644"/>
            <a:ext cx="2764631" cy="7010398"/>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3471864" y="2453644"/>
            <a:ext cx="2764631" cy="7010398"/>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smtClean="0"/>
              <a:pPr/>
              <a:t>10/11/2018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621507" y="2453640"/>
            <a:ext cx="2767203" cy="1263331"/>
          </a:xfrm>
        </p:spPr>
        <p:txBody>
          <a:bodyPr anchor="b"/>
          <a:lstStyle>
            <a:lvl1pPr marL="0" indent="0">
              <a:spcBef>
                <a:spcPts val="0"/>
              </a:spcBef>
              <a:buNone/>
              <a:defRPr sz="1164" b="1"/>
            </a:lvl1pPr>
            <a:lvl2pPr marL="221813" indent="0">
              <a:buNone/>
              <a:defRPr sz="970" b="1"/>
            </a:lvl2pPr>
            <a:lvl3pPr marL="443627" indent="0">
              <a:buNone/>
              <a:defRPr sz="874" b="1"/>
            </a:lvl3pPr>
            <a:lvl4pPr marL="665440" indent="0">
              <a:buNone/>
              <a:defRPr sz="776" b="1"/>
            </a:lvl4pPr>
            <a:lvl5pPr marL="887254" indent="0">
              <a:buNone/>
              <a:defRPr sz="776" b="1"/>
            </a:lvl5pPr>
            <a:lvl6pPr marL="1109067" indent="0">
              <a:buNone/>
              <a:defRPr sz="776" b="1"/>
            </a:lvl6pPr>
            <a:lvl7pPr marL="1330881" indent="0">
              <a:buNone/>
              <a:defRPr sz="776" b="1"/>
            </a:lvl7pPr>
            <a:lvl8pPr marL="1552694" indent="0">
              <a:buNone/>
              <a:defRPr sz="776" b="1"/>
            </a:lvl8pPr>
            <a:lvl9pPr marL="1774508" indent="0">
              <a:buNone/>
              <a:defRPr sz="776" b="1"/>
            </a:lvl9pPr>
          </a:lstStyle>
          <a:p>
            <a:pPr lvl="0"/>
            <a:r>
              <a:rPr lang="en-US" smtClean="0"/>
              <a:t>Click to edit Master text styles</a:t>
            </a:r>
          </a:p>
        </p:txBody>
      </p:sp>
      <p:sp>
        <p:nvSpPr>
          <p:cNvPr id="4" name="Content Placeholder 3"/>
          <p:cNvSpPr>
            <a:spLocks noGrp="1"/>
          </p:cNvSpPr>
          <p:nvPr>
            <p:ph sz="half" idx="2"/>
          </p:nvPr>
        </p:nvSpPr>
        <p:spPr>
          <a:xfrm>
            <a:off x="621507" y="3716971"/>
            <a:ext cx="2767203" cy="57470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3468438" y="2453640"/>
            <a:ext cx="2767203" cy="1263331"/>
          </a:xfrm>
        </p:spPr>
        <p:txBody>
          <a:bodyPr anchor="b"/>
          <a:lstStyle>
            <a:lvl1pPr marL="0" indent="0">
              <a:spcBef>
                <a:spcPts val="0"/>
              </a:spcBef>
              <a:buNone/>
              <a:defRPr sz="1164" b="1"/>
            </a:lvl1pPr>
            <a:lvl2pPr marL="221813" indent="0">
              <a:buNone/>
              <a:defRPr sz="970" b="1"/>
            </a:lvl2pPr>
            <a:lvl3pPr marL="443627" indent="0">
              <a:buNone/>
              <a:defRPr sz="874" b="1"/>
            </a:lvl3pPr>
            <a:lvl4pPr marL="665440" indent="0">
              <a:buNone/>
              <a:defRPr sz="776" b="1"/>
            </a:lvl4pPr>
            <a:lvl5pPr marL="887254" indent="0">
              <a:buNone/>
              <a:defRPr sz="776" b="1"/>
            </a:lvl5pPr>
            <a:lvl6pPr marL="1109067" indent="0">
              <a:buNone/>
              <a:defRPr sz="776" b="1"/>
            </a:lvl6pPr>
            <a:lvl7pPr marL="1330881" indent="0">
              <a:buNone/>
              <a:defRPr sz="776" b="1"/>
            </a:lvl7pPr>
            <a:lvl8pPr marL="1552694" indent="0">
              <a:buNone/>
              <a:defRPr sz="776" b="1"/>
            </a:lvl8pPr>
            <a:lvl9pPr marL="1774508" indent="0">
              <a:buNone/>
              <a:defRPr sz="776" b="1"/>
            </a:lvl9pPr>
          </a:lstStyle>
          <a:p>
            <a:pPr lvl="0"/>
            <a:r>
              <a:rPr lang="en-US" smtClean="0"/>
              <a:t>Click to edit Master text styles</a:t>
            </a:r>
          </a:p>
        </p:txBody>
      </p:sp>
      <p:sp>
        <p:nvSpPr>
          <p:cNvPr id="6" name="Content Placeholder 5"/>
          <p:cNvSpPr>
            <a:spLocks noGrp="1"/>
          </p:cNvSpPr>
          <p:nvPr>
            <p:ph sz="quarter" idx="4"/>
          </p:nvPr>
        </p:nvSpPr>
        <p:spPr>
          <a:xfrm>
            <a:off x="3468438" y="3716971"/>
            <a:ext cx="2767203" cy="57470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smtClean="0"/>
              <a:pPr/>
              <a:t>10/11/2018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smtClean="0"/>
              <a:pPr/>
              <a:t>10/11/2018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pPr/>
              <a:t>10/11/2018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1553"/>
            </a:lvl1pPr>
          </a:lstStyle>
          <a:p>
            <a:r>
              <a:rPr lang="en-US" smtClean="0"/>
              <a:t>Click to edit Master title style</a:t>
            </a:r>
            <a:endParaRPr/>
          </a:p>
        </p:txBody>
      </p:sp>
      <p:sp>
        <p:nvSpPr>
          <p:cNvPr id="4" name="Text Placeholder 3"/>
          <p:cNvSpPr>
            <a:spLocks noGrp="1"/>
          </p:cNvSpPr>
          <p:nvPr>
            <p:ph type="body" sz="half" idx="2"/>
          </p:nvPr>
        </p:nvSpPr>
        <p:spPr>
          <a:xfrm>
            <a:off x="621507" y="2453640"/>
            <a:ext cx="2466308" cy="7010400"/>
          </a:xfrm>
        </p:spPr>
        <p:txBody>
          <a:bodyPr>
            <a:normAutofit/>
          </a:bodyPr>
          <a:lstStyle>
            <a:lvl1pPr marL="0" indent="0">
              <a:spcBef>
                <a:spcPts val="582"/>
              </a:spcBef>
              <a:buNone/>
              <a:defRPr sz="874"/>
            </a:lvl1pPr>
            <a:lvl2pPr marL="221813" indent="0">
              <a:buNone/>
              <a:defRPr sz="680"/>
            </a:lvl2pPr>
            <a:lvl3pPr marL="443627" indent="0">
              <a:buNone/>
              <a:defRPr sz="582"/>
            </a:lvl3pPr>
            <a:lvl4pPr marL="665440" indent="0">
              <a:buNone/>
              <a:defRPr sz="486"/>
            </a:lvl4pPr>
            <a:lvl5pPr marL="887254" indent="0">
              <a:buNone/>
              <a:defRPr sz="486"/>
            </a:lvl5pPr>
            <a:lvl6pPr marL="1109067" indent="0">
              <a:buNone/>
              <a:defRPr sz="486"/>
            </a:lvl6pPr>
            <a:lvl7pPr marL="1330881" indent="0">
              <a:buNone/>
              <a:defRPr sz="486"/>
            </a:lvl7pPr>
            <a:lvl8pPr marL="1552694" indent="0">
              <a:buNone/>
              <a:defRPr sz="486"/>
            </a:lvl8pPr>
            <a:lvl9pPr marL="1774508" indent="0">
              <a:buNone/>
              <a:defRPr sz="486"/>
            </a:lvl9pPr>
          </a:lstStyle>
          <a:p>
            <a:pPr lvl="0"/>
            <a:r>
              <a:rPr lang="en-US" smtClean="0"/>
              <a:t>Click to edit Master text styles</a:t>
            </a:r>
          </a:p>
        </p:txBody>
      </p:sp>
      <p:sp>
        <p:nvSpPr>
          <p:cNvPr id="3" name="Content Placeholder 2"/>
          <p:cNvSpPr>
            <a:spLocks noGrp="1"/>
          </p:cNvSpPr>
          <p:nvPr>
            <p:ph idx="1"/>
          </p:nvPr>
        </p:nvSpPr>
        <p:spPr>
          <a:xfrm>
            <a:off x="3173540" y="2453642"/>
            <a:ext cx="3062954" cy="7010402"/>
          </a:xfrm>
        </p:spPr>
        <p:txBody>
          <a:bodyPr>
            <a:normAutofit/>
          </a:bodyPr>
          <a:lstStyle>
            <a:lvl1pPr>
              <a:defRPr sz="970"/>
            </a:lvl1pPr>
            <a:lvl2pPr>
              <a:defRPr sz="776"/>
            </a:lvl2pPr>
            <a:lvl3pPr>
              <a:defRPr sz="776"/>
            </a:lvl3pPr>
            <a:lvl4pPr>
              <a:defRPr sz="680"/>
            </a:lvl4pPr>
            <a:lvl5pPr>
              <a:defRPr sz="680"/>
            </a:lvl5pPr>
            <a:lvl6pPr>
              <a:defRPr sz="680"/>
            </a:lvl6pPr>
            <a:lvl7pPr>
              <a:defRPr sz="680"/>
            </a:lvl7pPr>
            <a:lvl8pPr>
              <a:defRPr sz="680"/>
            </a:lvl8pPr>
            <a:lvl9pPr>
              <a:defRPr sz="6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smtClean="0"/>
              <a:pPr/>
              <a:t>10/11/2018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507" y="116841"/>
            <a:ext cx="5614134" cy="1682009"/>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621506" y="2453640"/>
            <a:ext cx="5614988" cy="70104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21508" y="9746409"/>
            <a:ext cx="1029127" cy="559858"/>
          </a:xfrm>
          <a:prstGeom prst="rect">
            <a:avLst/>
          </a:prstGeom>
        </p:spPr>
        <p:txBody>
          <a:bodyPr vert="horz" lIns="0" tIns="45720" rIns="0" bIns="45720" rtlCol="0" anchor="ctr"/>
          <a:lstStyle>
            <a:lvl1pPr algn="l">
              <a:defRPr sz="582" baseline="0">
                <a:solidFill>
                  <a:schemeClr val="tx1">
                    <a:lumMod val="75000"/>
                  </a:schemeClr>
                </a:solidFill>
              </a:defRPr>
            </a:lvl1pPr>
          </a:lstStyle>
          <a:p>
            <a:fld id="{402B9795-92DC-40DC-A1CA-9A4B349D7824}" type="datetimeFigureOut">
              <a:rPr lang="en-US" smtClean="0"/>
              <a:pPr/>
              <a:t>10/11/2018</a:t>
            </a:fld>
            <a:endParaRPr lang="en-US"/>
          </a:p>
        </p:txBody>
      </p:sp>
      <p:sp>
        <p:nvSpPr>
          <p:cNvPr id="5" name="Footer Placeholder 4"/>
          <p:cNvSpPr>
            <a:spLocks noGrp="1"/>
          </p:cNvSpPr>
          <p:nvPr>
            <p:ph type="ftr" sz="quarter" idx="3"/>
          </p:nvPr>
        </p:nvSpPr>
        <p:spPr>
          <a:xfrm>
            <a:off x="1650634" y="9746404"/>
            <a:ext cx="3556734" cy="559860"/>
          </a:xfrm>
          <a:prstGeom prst="rect">
            <a:avLst/>
          </a:prstGeom>
        </p:spPr>
        <p:txBody>
          <a:bodyPr vert="horz" lIns="0" tIns="45720" rIns="0" bIns="45720" rtlCol="0" anchor="ctr"/>
          <a:lstStyle>
            <a:lvl1pPr algn="ctr">
              <a:defRPr sz="582"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5206940" y="9746409"/>
            <a:ext cx="1028700" cy="559858"/>
          </a:xfrm>
          <a:prstGeom prst="rect">
            <a:avLst/>
          </a:prstGeom>
        </p:spPr>
        <p:txBody>
          <a:bodyPr vert="horz" lIns="0" tIns="45720" rIns="0" bIns="45720" rtlCol="0" anchor="ctr"/>
          <a:lstStyle>
            <a:lvl1pPr algn="r">
              <a:defRPr sz="582"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620649" y="1869446"/>
            <a:ext cx="5616702" cy="129418"/>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43627" rtl="0" eaLnBrk="1" latinLnBrk="0" hangingPunct="1">
        <a:lnSpc>
          <a:spcPct val="90000"/>
        </a:lnSpc>
        <a:spcBef>
          <a:spcPct val="0"/>
        </a:spcBef>
        <a:buNone/>
        <a:defRPr sz="1358" kern="1200">
          <a:solidFill>
            <a:schemeClr val="tx1"/>
          </a:solidFill>
          <a:latin typeface="+mj-lt"/>
          <a:ea typeface="+mj-ea"/>
          <a:cs typeface="+mj-cs"/>
        </a:defRPr>
      </a:lvl1pPr>
    </p:titleStyle>
    <p:bodyStyle>
      <a:lvl1pPr marL="110907" indent="-110907" algn="l" defTabSz="443627" rtl="0" eaLnBrk="1" latinLnBrk="0" hangingPunct="1">
        <a:lnSpc>
          <a:spcPct val="90000"/>
        </a:lnSpc>
        <a:spcBef>
          <a:spcPts val="874"/>
        </a:spcBef>
        <a:buFont typeface="Wingdings" panose="05000000000000000000" pitchFamily="2" charset="2"/>
        <a:buChar char="§"/>
        <a:defRPr sz="970" kern="1200">
          <a:solidFill>
            <a:schemeClr val="tx1"/>
          </a:solidFill>
          <a:latin typeface="+mn-lt"/>
          <a:ea typeface="+mn-ea"/>
          <a:cs typeface="+mn-cs"/>
        </a:defRPr>
      </a:lvl1pPr>
      <a:lvl2pPr marL="332721" indent="-110907" algn="l" defTabSz="443627" rtl="0" eaLnBrk="1" latinLnBrk="0" hangingPunct="1">
        <a:lnSpc>
          <a:spcPct val="90000"/>
        </a:lnSpc>
        <a:spcBef>
          <a:spcPts val="292"/>
        </a:spcBef>
        <a:buFont typeface="Wingdings" panose="05000000000000000000" pitchFamily="2" charset="2"/>
        <a:buChar char="§"/>
        <a:defRPr sz="776" kern="1200">
          <a:solidFill>
            <a:schemeClr val="tx1"/>
          </a:solidFill>
          <a:latin typeface="+mn-lt"/>
          <a:ea typeface="+mn-ea"/>
          <a:cs typeface="+mn-cs"/>
        </a:defRPr>
      </a:lvl2pPr>
      <a:lvl3pPr marL="554534" indent="-110907" algn="l" defTabSz="443627" rtl="0" eaLnBrk="1" latinLnBrk="0" hangingPunct="1">
        <a:lnSpc>
          <a:spcPct val="90000"/>
        </a:lnSpc>
        <a:spcBef>
          <a:spcPts val="292"/>
        </a:spcBef>
        <a:buFont typeface="Wingdings" panose="05000000000000000000" pitchFamily="2" charset="2"/>
        <a:buChar char="§"/>
        <a:defRPr sz="680" kern="1200">
          <a:solidFill>
            <a:schemeClr val="tx1"/>
          </a:solidFill>
          <a:latin typeface="+mn-lt"/>
          <a:ea typeface="+mn-ea"/>
          <a:cs typeface="+mn-cs"/>
        </a:defRPr>
      </a:lvl3pPr>
      <a:lvl4pPr marL="776347" indent="-110907" algn="l" defTabSz="443627" rtl="0" eaLnBrk="1" latinLnBrk="0" hangingPunct="1">
        <a:lnSpc>
          <a:spcPct val="90000"/>
        </a:lnSpc>
        <a:spcBef>
          <a:spcPts val="292"/>
        </a:spcBef>
        <a:buFont typeface="Wingdings" panose="05000000000000000000" pitchFamily="2" charset="2"/>
        <a:buChar char="§"/>
        <a:defRPr sz="680" kern="1200">
          <a:solidFill>
            <a:schemeClr val="tx1"/>
          </a:solidFill>
          <a:latin typeface="+mn-lt"/>
          <a:ea typeface="+mn-ea"/>
          <a:cs typeface="+mn-cs"/>
        </a:defRPr>
      </a:lvl4pPr>
      <a:lvl5pPr marL="998161" indent="-110907" algn="l" defTabSz="443627" rtl="0" eaLnBrk="1" latinLnBrk="0" hangingPunct="1">
        <a:lnSpc>
          <a:spcPct val="90000"/>
        </a:lnSpc>
        <a:spcBef>
          <a:spcPts val="292"/>
        </a:spcBef>
        <a:buFont typeface="Wingdings" panose="05000000000000000000" pitchFamily="2" charset="2"/>
        <a:buChar char="§"/>
        <a:defRPr sz="680" kern="1200">
          <a:solidFill>
            <a:schemeClr val="tx1"/>
          </a:solidFill>
          <a:latin typeface="+mn-lt"/>
          <a:ea typeface="+mn-ea"/>
          <a:cs typeface="+mn-cs"/>
        </a:defRPr>
      </a:lvl5pPr>
      <a:lvl6pPr marL="1219974" indent="-110907" algn="l" defTabSz="443627" rtl="0" eaLnBrk="1" latinLnBrk="0" hangingPunct="1">
        <a:lnSpc>
          <a:spcPct val="90000"/>
        </a:lnSpc>
        <a:spcBef>
          <a:spcPts val="242"/>
        </a:spcBef>
        <a:buFont typeface="Wingdings" panose="05000000000000000000" pitchFamily="2" charset="2"/>
        <a:buChar char="§"/>
        <a:defRPr sz="680" kern="1200">
          <a:solidFill>
            <a:schemeClr val="tx1"/>
          </a:solidFill>
          <a:latin typeface="+mn-lt"/>
          <a:ea typeface="+mn-ea"/>
          <a:cs typeface="+mn-cs"/>
        </a:defRPr>
      </a:lvl6pPr>
      <a:lvl7pPr marL="1441788" indent="-110907" algn="l" defTabSz="443627" rtl="0" eaLnBrk="1" latinLnBrk="0" hangingPunct="1">
        <a:lnSpc>
          <a:spcPct val="90000"/>
        </a:lnSpc>
        <a:spcBef>
          <a:spcPts val="242"/>
        </a:spcBef>
        <a:buFont typeface="Wingdings" panose="05000000000000000000" pitchFamily="2" charset="2"/>
        <a:buChar char="§"/>
        <a:defRPr sz="680" kern="1200">
          <a:solidFill>
            <a:schemeClr val="tx1"/>
          </a:solidFill>
          <a:latin typeface="+mn-lt"/>
          <a:ea typeface="+mn-ea"/>
          <a:cs typeface="+mn-cs"/>
        </a:defRPr>
      </a:lvl7pPr>
      <a:lvl8pPr marL="1663601" indent="-110907" algn="l" defTabSz="443627" rtl="0" eaLnBrk="1" latinLnBrk="0" hangingPunct="1">
        <a:lnSpc>
          <a:spcPct val="90000"/>
        </a:lnSpc>
        <a:spcBef>
          <a:spcPts val="242"/>
        </a:spcBef>
        <a:buFont typeface="Wingdings" panose="05000000000000000000" pitchFamily="2" charset="2"/>
        <a:buChar char="§"/>
        <a:defRPr sz="680" kern="1200">
          <a:solidFill>
            <a:schemeClr val="tx1"/>
          </a:solidFill>
          <a:latin typeface="+mn-lt"/>
          <a:ea typeface="+mn-ea"/>
          <a:cs typeface="+mn-cs"/>
        </a:defRPr>
      </a:lvl8pPr>
      <a:lvl9pPr marL="1885415" indent="-110907" algn="l" defTabSz="443627" rtl="0" eaLnBrk="1" latinLnBrk="0" hangingPunct="1">
        <a:lnSpc>
          <a:spcPct val="90000"/>
        </a:lnSpc>
        <a:spcBef>
          <a:spcPts val="242"/>
        </a:spcBef>
        <a:buFont typeface="Wingdings" panose="05000000000000000000" pitchFamily="2" charset="2"/>
        <a:buChar char="§"/>
        <a:defRPr sz="680" kern="1200">
          <a:solidFill>
            <a:schemeClr val="tx1"/>
          </a:solidFill>
          <a:latin typeface="+mn-lt"/>
          <a:ea typeface="+mn-ea"/>
          <a:cs typeface="+mn-cs"/>
        </a:defRPr>
      </a:lvl9pPr>
    </p:bodyStyle>
    <p:otherStyle>
      <a:defPPr>
        <a:defRPr/>
      </a:defPPr>
      <a:lvl1pPr marL="0" algn="l" defTabSz="443627" rtl="0" eaLnBrk="1" latinLnBrk="0" hangingPunct="1">
        <a:defRPr sz="874" kern="1200">
          <a:solidFill>
            <a:schemeClr val="tx1"/>
          </a:solidFill>
          <a:latin typeface="+mn-lt"/>
          <a:ea typeface="+mn-ea"/>
          <a:cs typeface="+mn-cs"/>
        </a:defRPr>
      </a:lvl1pPr>
      <a:lvl2pPr marL="221813" algn="l" defTabSz="443627" rtl="0" eaLnBrk="1" latinLnBrk="0" hangingPunct="1">
        <a:defRPr sz="874" kern="1200">
          <a:solidFill>
            <a:schemeClr val="tx1"/>
          </a:solidFill>
          <a:latin typeface="+mn-lt"/>
          <a:ea typeface="+mn-ea"/>
          <a:cs typeface="+mn-cs"/>
        </a:defRPr>
      </a:lvl2pPr>
      <a:lvl3pPr marL="443627" algn="l" defTabSz="443627" rtl="0" eaLnBrk="1" latinLnBrk="0" hangingPunct="1">
        <a:defRPr sz="874" kern="1200">
          <a:solidFill>
            <a:schemeClr val="tx1"/>
          </a:solidFill>
          <a:latin typeface="+mn-lt"/>
          <a:ea typeface="+mn-ea"/>
          <a:cs typeface="+mn-cs"/>
        </a:defRPr>
      </a:lvl3pPr>
      <a:lvl4pPr marL="665440" algn="l" defTabSz="443627" rtl="0" eaLnBrk="1" latinLnBrk="0" hangingPunct="1">
        <a:defRPr sz="874" kern="1200">
          <a:solidFill>
            <a:schemeClr val="tx1"/>
          </a:solidFill>
          <a:latin typeface="+mn-lt"/>
          <a:ea typeface="+mn-ea"/>
          <a:cs typeface="+mn-cs"/>
        </a:defRPr>
      </a:lvl4pPr>
      <a:lvl5pPr marL="887254" algn="l" defTabSz="443627" rtl="0" eaLnBrk="1" latinLnBrk="0" hangingPunct="1">
        <a:defRPr sz="874" kern="1200">
          <a:solidFill>
            <a:schemeClr val="tx1"/>
          </a:solidFill>
          <a:latin typeface="+mn-lt"/>
          <a:ea typeface="+mn-ea"/>
          <a:cs typeface="+mn-cs"/>
        </a:defRPr>
      </a:lvl5pPr>
      <a:lvl6pPr marL="1109067" algn="l" defTabSz="443627" rtl="0" eaLnBrk="1" latinLnBrk="0" hangingPunct="1">
        <a:defRPr sz="874" kern="1200">
          <a:solidFill>
            <a:schemeClr val="tx1"/>
          </a:solidFill>
          <a:latin typeface="+mn-lt"/>
          <a:ea typeface="+mn-ea"/>
          <a:cs typeface="+mn-cs"/>
        </a:defRPr>
      </a:lvl6pPr>
      <a:lvl7pPr marL="1330881" algn="l" defTabSz="443627" rtl="0" eaLnBrk="1" latinLnBrk="0" hangingPunct="1">
        <a:defRPr sz="874" kern="1200">
          <a:solidFill>
            <a:schemeClr val="tx1"/>
          </a:solidFill>
          <a:latin typeface="+mn-lt"/>
          <a:ea typeface="+mn-ea"/>
          <a:cs typeface="+mn-cs"/>
        </a:defRPr>
      </a:lvl7pPr>
      <a:lvl8pPr marL="1552694" algn="l" defTabSz="443627" rtl="0" eaLnBrk="1" latinLnBrk="0" hangingPunct="1">
        <a:defRPr sz="874" kern="1200">
          <a:solidFill>
            <a:schemeClr val="tx1"/>
          </a:solidFill>
          <a:latin typeface="+mn-lt"/>
          <a:ea typeface="+mn-ea"/>
          <a:cs typeface="+mn-cs"/>
        </a:defRPr>
      </a:lvl8pPr>
      <a:lvl9pPr marL="1774508" algn="l" defTabSz="443627" rtl="0" eaLnBrk="1" latinLnBrk="0" hangingPunct="1">
        <a:defRPr sz="874"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92" userDrawn="1">
          <p15:clr>
            <a:srgbClr val="F26B43"/>
          </p15:clr>
        </p15:guide>
        <p15:guide id="2" pos="3929" userDrawn="1">
          <p15:clr>
            <a:srgbClr val="F26B43"/>
          </p15:clr>
        </p15:guide>
        <p15:guide id="3" orient="horz" pos="1546" userDrawn="1">
          <p15:clr>
            <a:srgbClr val="F26B43"/>
          </p15:clr>
        </p15:guide>
        <p15:guide id="4" orient="horz" pos="59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9.jpe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diagramQuickStyle" Target="../diagrams/quickStyle1.xml"/><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9.jpeg"/><Relationship Id="rId4" Type="http://schemas.openxmlformats.org/officeDocument/2006/relationships/image" Target="../media/image8.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4922" r="34922"/>
          <a:stretch>
            <a:fillRect/>
          </a:stretch>
        </p:blipFill>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859" y="2509527"/>
            <a:ext cx="713022" cy="729799"/>
          </a:xfrm>
          <a:prstGeom prst="rect">
            <a:avLst/>
          </a:prstGeom>
        </p:spPr>
      </p:pic>
      <p:sp>
        <p:nvSpPr>
          <p:cNvPr id="5" name="TextBox 4"/>
          <p:cNvSpPr txBox="1"/>
          <p:nvPr/>
        </p:nvSpPr>
        <p:spPr>
          <a:xfrm>
            <a:off x="227095" y="9344988"/>
            <a:ext cx="6472669" cy="584775"/>
          </a:xfrm>
          <a:prstGeom prst="rect">
            <a:avLst/>
          </a:prstGeom>
          <a:noFill/>
        </p:spPr>
        <p:txBody>
          <a:bodyPr wrap="none" rtlCol="0">
            <a:spAutoFit/>
          </a:bodyPr>
          <a:lstStyle/>
          <a:p>
            <a:r>
              <a:rPr lang="en-US" sz="3200" dirty="0" err="1" smtClean="0">
                <a:solidFill>
                  <a:srgbClr val="F0DFC5"/>
                </a:solidFill>
                <a:latin typeface="Script MT Bold" pitchFamily="66" charset="0"/>
              </a:rPr>
              <a:t>Colegiul</a:t>
            </a:r>
            <a:r>
              <a:rPr lang="en-US" sz="3200" dirty="0" smtClean="0">
                <a:solidFill>
                  <a:srgbClr val="F0DFC5"/>
                </a:solidFill>
                <a:latin typeface="Script MT Bold" pitchFamily="66" charset="0"/>
              </a:rPr>
              <a:t> Na</a:t>
            </a:r>
            <a:r>
              <a:rPr lang="ro-RO" sz="3200" dirty="0" smtClean="0">
                <a:solidFill>
                  <a:srgbClr val="F0DFC5"/>
                </a:solidFill>
                <a:latin typeface="Script MT Bold" pitchFamily="66" charset="0"/>
              </a:rPr>
              <a:t>ț</a:t>
            </a:r>
            <a:r>
              <a:rPr lang="en-US" sz="3200" dirty="0" err="1" smtClean="0">
                <a:solidFill>
                  <a:srgbClr val="F0DFC5"/>
                </a:solidFill>
                <a:latin typeface="Script MT Bold" pitchFamily="66" charset="0"/>
              </a:rPr>
              <a:t>ional</a:t>
            </a:r>
            <a:r>
              <a:rPr lang="ro-RO" sz="3200" dirty="0" smtClean="0">
                <a:solidFill>
                  <a:srgbClr val="F0DFC5"/>
                </a:solidFill>
                <a:latin typeface="Script MT Bold" pitchFamily="66" charset="0"/>
              </a:rPr>
              <a:t> </a:t>
            </a:r>
            <a:r>
              <a:rPr lang="ro-RO" sz="3200" dirty="0">
                <a:solidFill>
                  <a:srgbClr val="F0DFC5"/>
                </a:solidFill>
                <a:latin typeface="Script MT Bold" pitchFamily="66" charset="0"/>
              </a:rPr>
              <a:t>„</a:t>
            </a:r>
            <a:r>
              <a:rPr lang="en-US" sz="3200" dirty="0" err="1" smtClean="0">
                <a:solidFill>
                  <a:srgbClr val="F0DFC5"/>
                </a:solidFill>
                <a:latin typeface="Script MT Bold" pitchFamily="66" charset="0"/>
              </a:rPr>
              <a:t>Dimitrie</a:t>
            </a:r>
            <a:r>
              <a:rPr lang="en-US" sz="3200" dirty="0" smtClean="0">
                <a:solidFill>
                  <a:srgbClr val="F0DFC5"/>
                </a:solidFill>
                <a:latin typeface="Script MT Bold" pitchFamily="66" charset="0"/>
              </a:rPr>
              <a:t> </a:t>
            </a:r>
            <a:r>
              <a:rPr lang="en-US" sz="3200" dirty="0" err="1" smtClean="0">
                <a:solidFill>
                  <a:srgbClr val="F0DFC5"/>
                </a:solidFill>
                <a:latin typeface="Script MT Bold" pitchFamily="66" charset="0"/>
              </a:rPr>
              <a:t>Cantemir</a:t>
            </a:r>
            <a:r>
              <a:rPr lang="en-US" sz="3200" dirty="0" smtClean="0">
                <a:solidFill>
                  <a:srgbClr val="F0DFC5"/>
                </a:solidFill>
                <a:latin typeface="Script MT Bold" pitchFamily="66" charset="0"/>
              </a:rPr>
              <a:t>”</a:t>
            </a:r>
            <a:endParaRPr lang="en-US" sz="3200" dirty="0">
              <a:solidFill>
                <a:srgbClr val="F0DFC5"/>
              </a:solidFill>
              <a:latin typeface="Script MT Bold" pitchFamily="66" charset="0"/>
            </a:endParaRPr>
          </a:p>
        </p:txBody>
      </p:sp>
      <p:sp>
        <p:nvSpPr>
          <p:cNvPr id="8" name="Rectangle 7"/>
          <p:cNvSpPr/>
          <p:nvPr/>
        </p:nvSpPr>
        <p:spPr>
          <a:xfrm>
            <a:off x="0" y="4421530"/>
            <a:ext cx="4120587" cy="1631216"/>
          </a:xfrm>
          <a:prstGeom prst="rect">
            <a:avLst/>
          </a:prstGeom>
          <a:noFill/>
        </p:spPr>
        <p:txBody>
          <a:bodyPr wrap="square" lIns="91440" tIns="45720" rIns="91440" bIns="45720">
            <a:spAutoFit/>
          </a:bodyPr>
          <a:lstStyle/>
          <a:p>
            <a:r>
              <a:rPr lang="en-US" sz="5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GHIDUL</a:t>
            </a:r>
            <a:br>
              <a:rPr lang="en-US" sz="5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US" sz="5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BOBOCULUI</a:t>
            </a:r>
            <a:endParaRPr lang="en-US" sz="5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240156" y="0"/>
            <a:ext cx="3617844" cy="914400"/>
          </a:xfrm>
          <a:prstGeom prst="round2Diag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o-RO" sz="2400" dirty="0" smtClean="0">
                <a:latin typeface="Candara" panose="020E0502030303020204" pitchFamily="34" charset="0"/>
              </a:rPr>
              <a:t>DOTĂRI</a:t>
            </a:r>
            <a:r>
              <a:rPr lang="en-US" sz="2400" dirty="0" smtClean="0">
                <a:latin typeface="Candara" panose="020E0502030303020204" pitchFamily="34" charset="0"/>
              </a:rPr>
              <a:t> </a:t>
            </a:r>
          </a:p>
        </p:txBody>
      </p:sp>
      <p:sp>
        <p:nvSpPr>
          <p:cNvPr id="3" name="TextBox 2"/>
          <p:cNvSpPr txBox="1"/>
          <p:nvPr/>
        </p:nvSpPr>
        <p:spPr>
          <a:xfrm>
            <a:off x="1726978" y="1174001"/>
            <a:ext cx="4779840" cy="4247317"/>
          </a:xfrm>
          <a:prstGeom prst="rect">
            <a:avLst/>
          </a:prstGeom>
          <a:ln>
            <a:prstDash val="lgDash"/>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Wingdings" panose="05000000000000000000" pitchFamily="2" charset="2"/>
              <a:buChar char="q"/>
            </a:pPr>
            <a:r>
              <a:rPr lang="ro-RO" sz="2400" b="1" i="1" u="sng" dirty="0" smtClean="0">
                <a:solidFill>
                  <a:schemeClr val="tx2"/>
                </a:solidFill>
                <a:latin typeface="Candara" panose="020E0502030303020204" pitchFamily="34" charset="0"/>
              </a:rPr>
              <a:t>LABORATOARE</a:t>
            </a:r>
          </a:p>
          <a:p>
            <a:endParaRPr lang="ro-RO" sz="1200" dirty="0">
              <a:solidFill>
                <a:srgbClr val="000000"/>
              </a:solidFill>
              <a:latin typeface="Candara" panose="020E0502030303020204" pitchFamily="34" charset="0"/>
            </a:endParaRPr>
          </a:p>
          <a:p>
            <a:r>
              <a:rPr lang="en-US" dirty="0" err="1">
                <a:solidFill>
                  <a:srgbClr val="000000"/>
                </a:solidFill>
                <a:latin typeface="Candara" panose="020E0502030303020204" pitchFamily="34" charset="0"/>
              </a:rPr>
              <a:t>Colegiul</a:t>
            </a:r>
            <a:r>
              <a:rPr lang="en-US" dirty="0">
                <a:solidFill>
                  <a:srgbClr val="000000"/>
                </a:solidFill>
                <a:latin typeface="Candara" panose="020E0502030303020204" pitchFamily="34" charset="0"/>
              </a:rPr>
              <a:t> </a:t>
            </a:r>
            <a:r>
              <a:rPr lang="en-US" dirty="0" err="1">
                <a:solidFill>
                  <a:srgbClr val="000000"/>
                </a:solidFill>
                <a:latin typeface="Candara" panose="020E0502030303020204" pitchFamily="34" charset="0"/>
              </a:rPr>
              <a:t>nostru</a:t>
            </a:r>
            <a:r>
              <a:rPr lang="en-US" dirty="0">
                <a:solidFill>
                  <a:srgbClr val="000000"/>
                </a:solidFill>
                <a:latin typeface="Candara" panose="020E0502030303020204" pitchFamily="34" charset="0"/>
              </a:rPr>
              <a:t> </a:t>
            </a:r>
            <a:r>
              <a:rPr lang="en-US" dirty="0" err="1">
                <a:solidFill>
                  <a:srgbClr val="000000"/>
                </a:solidFill>
                <a:latin typeface="Candara" panose="020E0502030303020204" pitchFamily="34" charset="0"/>
              </a:rPr>
              <a:t>este</a:t>
            </a:r>
            <a:r>
              <a:rPr lang="en-US" dirty="0">
                <a:solidFill>
                  <a:srgbClr val="000000"/>
                </a:solidFill>
                <a:latin typeface="Candara" panose="020E0502030303020204" pitchFamily="34" charset="0"/>
              </a:rPr>
              <a:t> </a:t>
            </a:r>
            <a:r>
              <a:rPr lang="en-US" dirty="0" err="1">
                <a:solidFill>
                  <a:srgbClr val="000000"/>
                </a:solidFill>
                <a:latin typeface="Candara" panose="020E0502030303020204" pitchFamily="34" charset="0"/>
              </a:rPr>
              <a:t>prevăzut</a:t>
            </a:r>
            <a:r>
              <a:rPr lang="en-US" dirty="0">
                <a:solidFill>
                  <a:srgbClr val="000000"/>
                </a:solidFill>
                <a:latin typeface="Candara" panose="020E0502030303020204" pitchFamily="34" charset="0"/>
              </a:rPr>
              <a:t> cu </a:t>
            </a:r>
            <a:r>
              <a:rPr lang="en-US" dirty="0" err="1">
                <a:solidFill>
                  <a:srgbClr val="000000"/>
                </a:solidFill>
                <a:latin typeface="Candara" panose="020E0502030303020204" pitchFamily="34" charset="0"/>
              </a:rPr>
              <a:t>laboratoare</a:t>
            </a:r>
            <a:r>
              <a:rPr lang="en-US" dirty="0">
                <a:solidFill>
                  <a:srgbClr val="000000"/>
                </a:solidFill>
                <a:latin typeface="Candara" panose="020E0502030303020204" pitchFamily="34" charset="0"/>
              </a:rPr>
              <a:t> </a:t>
            </a:r>
            <a:r>
              <a:rPr lang="en-US" dirty="0" err="1">
                <a:solidFill>
                  <a:srgbClr val="000000"/>
                </a:solidFill>
                <a:latin typeface="Candara" panose="020E0502030303020204" pitchFamily="34" charset="0"/>
              </a:rPr>
              <a:t>specializate</a:t>
            </a:r>
            <a:r>
              <a:rPr lang="en-US" dirty="0">
                <a:solidFill>
                  <a:srgbClr val="000000"/>
                </a:solidFill>
                <a:latin typeface="Candara" panose="020E0502030303020204" pitchFamily="34" charset="0"/>
              </a:rPr>
              <a:t>, cu </a:t>
            </a:r>
            <a:r>
              <a:rPr lang="en-US" dirty="0" err="1">
                <a:solidFill>
                  <a:srgbClr val="000000"/>
                </a:solidFill>
                <a:latin typeface="Candara" panose="020E0502030303020204" pitchFamily="34" charset="0"/>
              </a:rPr>
              <a:t>aparatură</a:t>
            </a:r>
            <a:r>
              <a:rPr lang="en-US" dirty="0">
                <a:solidFill>
                  <a:srgbClr val="000000"/>
                </a:solidFill>
                <a:latin typeface="Candara" panose="020E0502030303020204" pitchFamily="34" charset="0"/>
              </a:rPr>
              <a:t> </a:t>
            </a:r>
            <a:r>
              <a:rPr lang="en-US" dirty="0" err="1">
                <a:solidFill>
                  <a:srgbClr val="000000"/>
                </a:solidFill>
                <a:latin typeface="Candara" panose="020E0502030303020204" pitchFamily="34" charset="0"/>
              </a:rPr>
              <a:t>nouă</a:t>
            </a:r>
            <a:r>
              <a:rPr lang="en-US" dirty="0">
                <a:solidFill>
                  <a:srgbClr val="000000"/>
                </a:solidFill>
                <a:latin typeface="Candara" panose="020E0502030303020204" pitchFamily="34" charset="0"/>
              </a:rPr>
              <a:t> </a:t>
            </a:r>
            <a:r>
              <a:rPr lang="en-US" dirty="0" err="1">
                <a:solidFill>
                  <a:srgbClr val="000000"/>
                </a:solidFill>
                <a:latin typeface="Candara" panose="020E0502030303020204" pitchFamily="34" charset="0"/>
              </a:rPr>
              <a:t>și</a:t>
            </a:r>
            <a:r>
              <a:rPr lang="en-US" dirty="0">
                <a:solidFill>
                  <a:srgbClr val="000000"/>
                </a:solidFill>
                <a:latin typeface="Candara" panose="020E0502030303020204" pitchFamily="34" charset="0"/>
              </a:rPr>
              <a:t> </a:t>
            </a:r>
            <a:r>
              <a:rPr lang="en-US" dirty="0" err="1">
                <a:solidFill>
                  <a:srgbClr val="000000"/>
                </a:solidFill>
                <a:latin typeface="Candara" panose="020E0502030303020204" pitchFamily="34" charset="0"/>
              </a:rPr>
              <a:t>performantă</a:t>
            </a:r>
            <a:r>
              <a:rPr lang="en-US" dirty="0">
                <a:solidFill>
                  <a:srgbClr val="000000"/>
                </a:solidFill>
                <a:latin typeface="Candara" panose="020E0502030303020204" pitchFamily="34" charset="0"/>
              </a:rPr>
              <a:t>. </a:t>
            </a:r>
          </a:p>
          <a:p>
            <a:r>
              <a:rPr lang="ro-RO" dirty="0" smtClean="0">
                <a:solidFill>
                  <a:srgbClr val="000000"/>
                </a:solidFill>
                <a:latin typeface="Candara" panose="020E0502030303020204" pitchFamily="34" charset="0"/>
              </a:rPr>
              <a:t>      </a:t>
            </a:r>
            <a:r>
              <a:rPr lang="ro-RO" dirty="0" smtClean="0">
                <a:solidFill>
                  <a:srgbClr val="C00000"/>
                </a:solidFill>
                <a:latin typeface="Candara" panose="020E0502030303020204" pitchFamily="34" charset="0"/>
              </a:rPr>
              <a:t>I</a:t>
            </a:r>
            <a:r>
              <a:rPr lang="ro-RO" dirty="0" smtClean="0">
                <a:solidFill>
                  <a:srgbClr val="000000"/>
                </a:solidFill>
                <a:latin typeface="Candara" panose="020E0502030303020204" pitchFamily="34" charset="0"/>
              </a:rPr>
              <a:t>.  </a:t>
            </a:r>
            <a:r>
              <a:rPr lang="en-US" dirty="0" err="1" smtClean="0">
                <a:solidFill>
                  <a:srgbClr val="000000"/>
                </a:solidFill>
                <a:latin typeface="Candara" panose="020E0502030303020204" pitchFamily="34" charset="0"/>
              </a:rPr>
              <a:t>În</a:t>
            </a:r>
            <a:r>
              <a:rPr lang="en-US" dirty="0" smtClean="0">
                <a:solidFill>
                  <a:srgbClr val="000000"/>
                </a:solidFill>
                <a:latin typeface="Candara" panose="020E0502030303020204" pitchFamily="34" charset="0"/>
              </a:rPr>
              <a:t> </a:t>
            </a:r>
            <a:r>
              <a:rPr lang="en-US" b="1" u="sng" dirty="0" err="1">
                <a:solidFill>
                  <a:srgbClr val="C00000"/>
                </a:solidFill>
                <a:latin typeface="Candara" panose="020E0502030303020204" pitchFamily="34" charset="0"/>
              </a:rPr>
              <a:t>corpul</a:t>
            </a:r>
            <a:r>
              <a:rPr lang="en-US" b="1" u="sng" dirty="0">
                <a:solidFill>
                  <a:srgbClr val="C00000"/>
                </a:solidFill>
                <a:latin typeface="Candara" panose="020E0502030303020204" pitchFamily="34" charset="0"/>
              </a:rPr>
              <a:t> A </a:t>
            </a:r>
            <a:r>
              <a:rPr lang="en-US" dirty="0">
                <a:solidFill>
                  <a:srgbClr val="000000"/>
                </a:solidFill>
                <a:latin typeface="Candara" panose="020E0502030303020204" pitchFamily="34" charset="0"/>
              </a:rPr>
              <a:t>se </a:t>
            </a:r>
            <a:r>
              <a:rPr lang="en-US" dirty="0" err="1">
                <a:solidFill>
                  <a:srgbClr val="000000"/>
                </a:solidFill>
                <a:latin typeface="Candara" panose="020E0502030303020204" pitchFamily="34" charset="0"/>
              </a:rPr>
              <a:t>află</a:t>
            </a:r>
            <a:r>
              <a:rPr lang="en-US" dirty="0">
                <a:solidFill>
                  <a:srgbClr val="000000"/>
                </a:solidFill>
                <a:latin typeface="Candara" panose="020E0502030303020204" pitchFamily="34" charset="0"/>
              </a:rPr>
              <a:t>:</a:t>
            </a:r>
          </a:p>
          <a:p>
            <a:pPr marL="285750" lvl="0" indent="-285750">
              <a:buFont typeface="Arial" panose="020B0604020202020204" pitchFamily="34" charset="0"/>
              <a:buChar char="•"/>
            </a:pPr>
            <a:r>
              <a:rPr lang="en-US" dirty="0" err="1">
                <a:solidFill>
                  <a:srgbClr val="000000"/>
                </a:solidFill>
                <a:latin typeface="Candara" panose="020E0502030303020204" pitchFamily="34" charset="0"/>
              </a:rPr>
              <a:t>Laboratorul</a:t>
            </a:r>
            <a:r>
              <a:rPr lang="en-US" dirty="0">
                <a:solidFill>
                  <a:srgbClr val="000000"/>
                </a:solidFill>
                <a:latin typeface="Candara" panose="020E0502030303020204" pitchFamily="34" charset="0"/>
              </a:rPr>
              <a:t> de </a:t>
            </a:r>
            <a:r>
              <a:rPr lang="en-US" dirty="0" err="1">
                <a:solidFill>
                  <a:srgbClr val="000000"/>
                </a:solidFill>
                <a:latin typeface="Candara" panose="020E0502030303020204" pitchFamily="34" charset="0"/>
              </a:rPr>
              <a:t>biologie</a:t>
            </a:r>
            <a:r>
              <a:rPr lang="en-US" dirty="0">
                <a:solidFill>
                  <a:srgbClr val="000000"/>
                </a:solidFill>
                <a:latin typeface="Candara" panose="020E0502030303020204" pitchFamily="34" charset="0"/>
              </a:rPr>
              <a:t> (la </a:t>
            </a:r>
            <a:r>
              <a:rPr lang="en-US" dirty="0" err="1" smtClean="0">
                <a:solidFill>
                  <a:srgbClr val="000000"/>
                </a:solidFill>
                <a:latin typeface="Candara" panose="020E0502030303020204" pitchFamily="34" charset="0"/>
              </a:rPr>
              <a:t>parter</a:t>
            </a:r>
            <a:r>
              <a:rPr lang="en-US" dirty="0" smtClean="0">
                <a:solidFill>
                  <a:srgbClr val="000000"/>
                </a:solidFill>
                <a:latin typeface="Candara" panose="020E0502030303020204" pitchFamily="34" charset="0"/>
              </a:rPr>
              <a:t>)</a:t>
            </a:r>
            <a:endParaRPr lang="ro-RO" dirty="0" smtClean="0">
              <a:solidFill>
                <a:srgbClr val="000000"/>
              </a:solidFill>
              <a:latin typeface="Candara" panose="020E0502030303020204" pitchFamily="34" charset="0"/>
            </a:endParaRPr>
          </a:p>
          <a:p>
            <a:pPr marL="285750" lvl="0" indent="-285750">
              <a:buFont typeface="Arial" panose="020B0604020202020204" pitchFamily="34" charset="0"/>
              <a:buChar char="•"/>
            </a:pPr>
            <a:r>
              <a:rPr lang="en-US" dirty="0" err="1" smtClean="0">
                <a:solidFill>
                  <a:srgbClr val="000000"/>
                </a:solidFill>
                <a:latin typeface="Candara" panose="020E0502030303020204" pitchFamily="34" charset="0"/>
              </a:rPr>
              <a:t>Laboratorul</a:t>
            </a:r>
            <a:r>
              <a:rPr lang="en-US" dirty="0" smtClean="0">
                <a:solidFill>
                  <a:srgbClr val="000000"/>
                </a:solidFill>
                <a:latin typeface="Candara" panose="020E0502030303020204" pitchFamily="34" charset="0"/>
              </a:rPr>
              <a:t> </a:t>
            </a:r>
            <a:r>
              <a:rPr lang="en-US" dirty="0">
                <a:solidFill>
                  <a:srgbClr val="000000"/>
                </a:solidFill>
                <a:latin typeface="Candara" panose="020E0502030303020204" pitchFamily="34" charset="0"/>
              </a:rPr>
              <a:t>de </a:t>
            </a:r>
            <a:r>
              <a:rPr lang="en-US" dirty="0" err="1">
                <a:solidFill>
                  <a:srgbClr val="000000"/>
                </a:solidFill>
                <a:latin typeface="Candara" panose="020E0502030303020204" pitchFamily="34" charset="0"/>
              </a:rPr>
              <a:t>chimie</a:t>
            </a:r>
            <a:r>
              <a:rPr lang="en-US" dirty="0">
                <a:solidFill>
                  <a:srgbClr val="000000"/>
                </a:solidFill>
                <a:latin typeface="Candara" panose="020E0502030303020204" pitchFamily="34" charset="0"/>
              </a:rPr>
              <a:t> (la </a:t>
            </a:r>
            <a:r>
              <a:rPr lang="en-US" dirty="0" err="1">
                <a:solidFill>
                  <a:srgbClr val="000000"/>
                </a:solidFill>
                <a:latin typeface="Candara" panose="020E0502030303020204" pitchFamily="34" charset="0"/>
              </a:rPr>
              <a:t>primul</a:t>
            </a:r>
            <a:r>
              <a:rPr lang="en-US" dirty="0">
                <a:solidFill>
                  <a:srgbClr val="000000"/>
                </a:solidFill>
                <a:latin typeface="Candara" panose="020E0502030303020204" pitchFamily="34" charset="0"/>
              </a:rPr>
              <a:t> </a:t>
            </a:r>
            <a:r>
              <a:rPr lang="en-US" dirty="0" err="1" smtClean="0">
                <a:solidFill>
                  <a:srgbClr val="000000"/>
                </a:solidFill>
                <a:latin typeface="Candara" panose="020E0502030303020204" pitchFamily="34" charset="0"/>
              </a:rPr>
              <a:t>etaj</a:t>
            </a:r>
            <a:r>
              <a:rPr lang="en-US" dirty="0" smtClean="0">
                <a:solidFill>
                  <a:srgbClr val="000000"/>
                </a:solidFill>
                <a:latin typeface="Candara" panose="020E0502030303020204" pitchFamily="34" charset="0"/>
              </a:rPr>
              <a:t>)</a:t>
            </a:r>
            <a:endParaRPr lang="ro-RO" dirty="0" smtClean="0">
              <a:solidFill>
                <a:srgbClr val="000000"/>
              </a:solidFill>
              <a:latin typeface="Candara" panose="020E0502030303020204" pitchFamily="34" charset="0"/>
            </a:endParaRPr>
          </a:p>
          <a:p>
            <a:pPr marL="285750" lvl="0" indent="-285750">
              <a:buFont typeface="Arial" panose="020B0604020202020204" pitchFamily="34" charset="0"/>
              <a:buChar char="•"/>
            </a:pPr>
            <a:r>
              <a:rPr lang="en-US" dirty="0" err="1" smtClean="0">
                <a:solidFill>
                  <a:srgbClr val="000000"/>
                </a:solidFill>
                <a:latin typeface="Candara" panose="020E0502030303020204" pitchFamily="34" charset="0"/>
              </a:rPr>
              <a:t>Laboratorul</a:t>
            </a:r>
            <a:r>
              <a:rPr lang="en-US" dirty="0" smtClean="0">
                <a:solidFill>
                  <a:srgbClr val="000000"/>
                </a:solidFill>
                <a:latin typeface="Candara" panose="020E0502030303020204" pitchFamily="34" charset="0"/>
              </a:rPr>
              <a:t> </a:t>
            </a:r>
            <a:r>
              <a:rPr lang="en-US" dirty="0">
                <a:solidFill>
                  <a:srgbClr val="000000"/>
                </a:solidFill>
                <a:latin typeface="Candara" panose="020E0502030303020204" pitchFamily="34" charset="0"/>
              </a:rPr>
              <a:t>de </a:t>
            </a:r>
            <a:r>
              <a:rPr lang="en-US" dirty="0" err="1">
                <a:solidFill>
                  <a:srgbClr val="000000"/>
                </a:solidFill>
                <a:latin typeface="Candara" panose="020E0502030303020204" pitchFamily="34" charset="0"/>
              </a:rPr>
              <a:t>fizică</a:t>
            </a:r>
            <a:r>
              <a:rPr lang="en-US" dirty="0">
                <a:solidFill>
                  <a:srgbClr val="000000"/>
                </a:solidFill>
                <a:latin typeface="Candara" panose="020E0502030303020204" pitchFamily="34" charset="0"/>
              </a:rPr>
              <a:t> (la al </a:t>
            </a:r>
            <a:r>
              <a:rPr lang="en-US" dirty="0" err="1">
                <a:solidFill>
                  <a:srgbClr val="000000"/>
                </a:solidFill>
                <a:latin typeface="Candara" panose="020E0502030303020204" pitchFamily="34" charset="0"/>
              </a:rPr>
              <a:t>doilea</a:t>
            </a:r>
            <a:r>
              <a:rPr lang="en-US" dirty="0">
                <a:solidFill>
                  <a:srgbClr val="000000"/>
                </a:solidFill>
                <a:latin typeface="Candara" panose="020E0502030303020204" pitchFamily="34" charset="0"/>
              </a:rPr>
              <a:t> </a:t>
            </a:r>
            <a:r>
              <a:rPr lang="en-US" dirty="0" err="1">
                <a:solidFill>
                  <a:srgbClr val="000000"/>
                </a:solidFill>
                <a:latin typeface="Candara" panose="020E0502030303020204" pitchFamily="34" charset="0"/>
              </a:rPr>
              <a:t>etaj</a:t>
            </a:r>
            <a:r>
              <a:rPr lang="en-US" dirty="0">
                <a:solidFill>
                  <a:srgbClr val="000000"/>
                </a:solidFill>
                <a:latin typeface="Candara" panose="020E0502030303020204" pitchFamily="34" charset="0"/>
              </a:rPr>
              <a:t>)</a:t>
            </a:r>
          </a:p>
          <a:p>
            <a:r>
              <a:rPr lang="ro-RO" dirty="0" smtClean="0">
                <a:solidFill>
                  <a:srgbClr val="000000"/>
                </a:solidFill>
                <a:latin typeface="Candara" panose="020E0502030303020204" pitchFamily="34" charset="0"/>
              </a:rPr>
              <a:t>      </a:t>
            </a:r>
            <a:r>
              <a:rPr lang="ro-RO" dirty="0" smtClean="0">
                <a:solidFill>
                  <a:srgbClr val="0070C0"/>
                </a:solidFill>
                <a:latin typeface="Candara" panose="020E0502030303020204" pitchFamily="34" charset="0"/>
              </a:rPr>
              <a:t>II</a:t>
            </a:r>
            <a:r>
              <a:rPr lang="ro-RO" dirty="0" smtClean="0">
                <a:solidFill>
                  <a:srgbClr val="000000"/>
                </a:solidFill>
                <a:latin typeface="Candara" panose="020E0502030303020204" pitchFamily="34" charset="0"/>
              </a:rPr>
              <a:t>.  </a:t>
            </a:r>
            <a:r>
              <a:rPr lang="en-US" dirty="0" err="1" smtClean="0">
                <a:solidFill>
                  <a:srgbClr val="000000"/>
                </a:solidFill>
                <a:latin typeface="Candara" panose="020E0502030303020204" pitchFamily="34" charset="0"/>
              </a:rPr>
              <a:t>În</a:t>
            </a:r>
            <a:r>
              <a:rPr lang="en-US" dirty="0" smtClean="0">
                <a:solidFill>
                  <a:srgbClr val="000000"/>
                </a:solidFill>
                <a:latin typeface="Candara" panose="020E0502030303020204" pitchFamily="34" charset="0"/>
              </a:rPr>
              <a:t> </a:t>
            </a:r>
            <a:r>
              <a:rPr lang="en-US" b="1" u="sng" dirty="0" err="1">
                <a:solidFill>
                  <a:srgbClr val="0070C0"/>
                </a:solidFill>
                <a:latin typeface="Candara" panose="020E0502030303020204" pitchFamily="34" charset="0"/>
              </a:rPr>
              <a:t>corpul</a:t>
            </a:r>
            <a:r>
              <a:rPr lang="en-US" b="1" u="sng" dirty="0">
                <a:solidFill>
                  <a:srgbClr val="0070C0"/>
                </a:solidFill>
                <a:latin typeface="Candara" panose="020E0502030303020204" pitchFamily="34" charset="0"/>
              </a:rPr>
              <a:t> B </a:t>
            </a:r>
            <a:r>
              <a:rPr lang="en-US" dirty="0">
                <a:solidFill>
                  <a:srgbClr val="000000"/>
                </a:solidFill>
                <a:latin typeface="Candara" panose="020E0502030303020204" pitchFamily="34" charset="0"/>
              </a:rPr>
              <a:t>se </a:t>
            </a:r>
            <a:r>
              <a:rPr lang="en-US" dirty="0" err="1">
                <a:solidFill>
                  <a:srgbClr val="000000"/>
                </a:solidFill>
                <a:latin typeface="Candara" panose="020E0502030303020204" pitchFamily="34" charset="0"/>
              </a:rPr>
              <a:t>află</a:t>
            </a:r>
            <a:r>
              <a:rPr lang="en-US" dirty="0" smtClean="0">
                <a:solidFill>
                  <a:srgbClr val="000000"/>
                </a:solidFill>
                <a:latin typeface="Candara" panose="020E0502030303020204" pitchFamily="34" charset="0"/>
              </a:rPr>
              <a:t>:</a:t>
            </a:r>
            <a:endParaRPr lang="ro-RO" dirty="0" smtClean="0">
              <a:solidFill>
                <a:srgbClr val="000000"/>
              </a:solidFill>
              <a:latin typeface="Candara" panose="020E0502030303020204" pitchFamily="34" charset="0"/>
            </a:endParaRPr>
          </a:p>
          <a:p>
            <a:pPr marL="285750" lvl="0" indent="-285750">
              <a:buFont typeface="Arial" panose="020B0604020202020204" pitchFamily="34" charset="0"/>
              <a:buChar char="•"/>
            </a:pPr>
            <a:r>
              <a:rPr lang="ro-RO" dirty="0" smtClean="0">
                <a:solidFill>
                  <a:srgbClr val="000000"/>
                </a:solidFill>
                <a:latin typeface="Candara" panose="020E0502030303020204" pitchFamily="34" charset="0"/>
              </a:rPr>
              <a:t>Sala de limbi moderne </a:t>
            </a:r>
            <a:r>
              <a:rPr lang="en-US" dirty="0" smtClean="0">
                <a:solidFill>
                  <a:srgbClr val="000000"/>
                </a:solidFill>
                <a:latin typeface="Candara" panose="020E0502030303020204" pitchFamily="34" charset="0"/>
              </a:rPr>
              <a:t>(la </a:t>
            </a:r>
            <a:r>
              <a:rPr lang="en-US" dirty="0" err="1">
                <a:solidFill>
                  <a:srgbClr val="000000"/>
                </a:solidFill>
                <a:latin typeface="Candara" panose="020E0502030303020204" pitchFamily="34" charset="0"/>
              </a:rPr>
              <a:t>parter</a:t>
            </a:r>
            <a:r>
              <a:rPr lang="en-US" dirty="0" smtClean="0">
                <a:solidFill>
                  <a:srgbClr val="000000"/>
                </a:solidFill>
                <a:latin typeface="Candara" panose="020E0502030303020204" pitchFamily="34" charset="0"/>
              </a:rPr>
              <a:t>)</a:t>
            </a:r>
            <a:endParaRPr lang="en-US" dirty="0">
              <a:solidFill>
                <a:srgbClr val="000000"/>
              </a:solidFill>
              <a:latin typeface="Candara" panose="020E0502030303020204" pitchFamily="34" charset="0"/>
            </a:endParaRPr>
          </a:p>
          <a:p>
            <a:pPr marL="285750" lvl="0" indent="-285750">
              <a:buFont typeface="Arial" panose="020B0604020202020204" pitchFamily="34" charset="0"/>
              <a:buChar char="•"/>
            </a:pPr>
            <a:r>
              <a:rPr lang="en-US" dirty="0">
                <a:solidFill>
                  <a:srgbClr val="000000"/>
                </a:solidFill>
                <a:latin typeface="Candara" panose="020E0502030303020204" pitchFamily="34" charset="0"/>
              </a:rPr>
              <a:t>4 </a:t>
            </a:r>
            <a:r>
              <a:rPr lang="en-US" dirty="0" err="1">
                <a:solidFill>
                  <a:srgbClr val="000000"/>
                </a:solidFill>
                <a:latin typeface="Candara" panose="020E0502030303020204" pitchFamily="34" charset="0"/>
              </a:rPr>
              <a:t>laboratoare</a:t>
            </a:r>
            <a:r>
              <a:rPr lang="en-US" dirty="0">
                <a:solidFill>
                  <a:srgbClr val="000000"/>
                </a:solidFill>
                <a:latin typeface="Candara" panose="020E0502030303020204" pitchFamily="34" charset="0"/>
              </a:rPr>
              <a:t> de </a:t>
            </a:r>
            <a:r>
              <a:rPr lang="en-US" dirty="0" err="1">
                <a:solidFill>
                  <a:srgbClr val="000000"/>
                </a:solidFill>
                <a:latin typeface="Candara" panose="020E0502030303020204" pitchFamily="34" charset="0"/>
              </a:rPr>
              <a:t>informatică</a:t>
            </a:r>
            <a:r>
              <a:rPr lang="en-US" dirty="0">
                <a:solidFill>
                  <a:srgbClr val="000000"/>
                </a:solidFill>
                <a:latin typeface="Candara" panose="020E0502030303020204" pitchFamily="34" charset="0"/>
              </a:rPr>
              <a:t> (la </a:t>
            </a:r>
            <a:r>
              <a:rPr lang="en-US" dirty="0" err="1">
                <a:solidFill>
                  <a:srgbClr val="000000"/>
                </a:solidFill>
                <a:latin typeface="Candara" panose="020E0502030303020204" pitchFamily="34" charset="0"/>
              </a:rPr>
              <a:t>primul</a:t>
            </a:r>
            <a:r>
              <a:rPr lang="en-US" dirty="0">
                <a:solidFill>
                  <a:srgbClr val="000000"/>
                </a:solidFill>
                <a:latin typeface="Candara" panose="020E0502030303020204" pitchFamily="34" charset="0"/>
              </a:rPr>
              <a:t> </a:t>
            </a:r>
            <a:r>
              <a:rPr lang="en-US" dirty="0" err="1">
                <a:solidFill>
                  <a:srgbClr val="000000"/>
                </a:solidFill>
                <a:latin typeface="Candara" panose="020E0502030303020204" pitchFamily="34" charset="0"/>
              </a:rPr>
              <a:t>etaj</a:t>
            </a:r>
            <a:r>
              <a:rPr lang="en-US" dirty="0" smtClean="0">
                <a:solidFill>
                  <a:srgbClr val="000000"/>
                </a:solidFill>
                <a:latin typeface="Candara" panose="020E0502030303020204" pitchFamily="34" charset="0"/>
              </a:rPr>
              <a:t>)</a:t>
            </a:r>
            <a:endParaRPr lang="ro-RO" dirty="0" smtClean="0">
              <a:solidFill>
                <a:srgbClr val="000000"/>
              </a:solidFill>
              <a:latin typeface="Candara" panose="020E0502030303020204" pitchFamily="34" charset="0"/>
            </a:endParaRPr>
          </a:p>
          <a:p>
            <a:r>
              <a:rPr lang="ro-RO" dirty="0" smtClean="0">
                <a:solidFill>
                  <a:srgbClr val="0070C0"/>
                </a:solidFill>
                <a:latin typeface="Candara" panose="020E0502030303020204" pitchFamily="34" charset="0"/>
              </a:rPr>
              <a:t>      III</a:t>
            </a:r>
            <a:r>
              <a:rPr lang="ro-RO" dirty="0">
                <a:solidFill>
                  <a:srgbClr val="000000"/>
                </a:solidFill>
                <a:latin typeface="Candara" panose="020E0502030303020204" pitchFamily="34" charset="0"/>
              </a:rPr>
              <a:t>.  </a:t>
            </a:r>
            <a:r>
              <a:rPr lang="en-US" dirty="0" err="1">
                <a:solidFill>
                  <a:srgbClr val="000000"/>
                </a:solidFill>
                <a:latin typeface="Candara" panose="020E0502030303020204" pitchFamily="34" charset="0"/>
              </a:rPr>
              <a:t>În</a:t>
            </a:r>
            <a:r>
              <a:rPr lang="en-US" dirty="0">
                <a:solidFill>
                  <a:srgbClr val="000000"/>
                </a:solidFill>
                <a:latin typeface="Candara" panose="020E0502030303020204" pitchFamily="34" charset="0"/>
              </a:rPr>
              <a:t> </a:t>
            </a:r>
            <a:r>
              <a:rPr lang="en-US" b="1" u="sng" dirty="0" err="1">
                <a:solidFill>
                  <a:srgbClr val="0070C0"/>
                </a:solidFill>
                <a:latin typeface="Candara" panose="020E0502030303020204" pitchFamily="34" charset="0"/>
              </a:rPr>
              <a:t>corpul</a:t>
            </a:r>
            <a:r>
              <a:rPr lang="en-US" b="1" u="sng" dirty="0">
                <a:solidFill>
                  <a:srgbClr val="0070C0"/>
                </a:solidFill>
                <a:latin typeface="Candara" panose="020E0502030303020204" pitchFamily="34" charset="0"/>
              </a:rPr>
              <a:t> </a:t>
            </a:r>
            <a:r>
              <a:rPr lang="ro-RO" b="1" u="sng" dirty="0" smtClean="0">
                <a:solidFill>
                  <a:srgbClr val="0070C0"/>
                </a:solidFill>
                <a:latin typeface="Candara" panose="020E0502030303020204" pitchFamily="34" charset="0"/>
              </a:rPr>
              <a:t>C</a:t>
            </a:r>
            <a:r>
              <a:rPr lang="en-US" b="1" u="sng" dirty="0" smtClean="0">
                <a:solidFill>
                  <a:srgbClr val="0070C0"/>
                </a:solidFill>
                <a:latin typeface="Candara" panose="020E0502030303020204" pitchFamily="34" charset="0"/>
              </a:rPr>
              <a:t> </a:t>
            </a:r>
            <a:r>
              <a:rPr lang="en-US" dirty="0">
                <a:solidFill>
                  <a:srgbClr val="000000"/>
                </a:solidFill>
                <a:latin typeface="Candara" panose="020E0502030303020204" pitchFamily="34" charset="0"/>
              </a:rPr>
              <a:t>se </a:t>
            </a:r>
            <a:r>
              <a:rPr lang="en-US" dirty="0" err="1">
                <a:solidFill>
                  <a:srgbClr val="000000"/>
                </a:solidFill>
                <a:latin typeface="Candara" panose="020E0502030303020204" pitchFamily="34" charset="0"/>
              </a:rPr>
              <a:t>află</a:t>
            </a:r>
            <a:r>
              <a:rPr lang="en-US" dirty="0">
                <a:solidFill>
                  <a:srgbClr val="000000"/>
                </a:solidFill>
                <a:latin typeface="Candara" panose="020E0502030303020204" pitchFamily="34" charset="0"/>
              </a:rPr>
              <a:t>:</a:t>
            </a:r>
          </a:p>
          <a:p>
            <a:pPr marL="285750" lvl="0" indent="-285750">
              <a:buFont typeface="Arial" panose="020B0604020202020204" pitchFamily="34" charset="0"/>
              <a:buChar char="•"/>
            </a:pPr>
            <a:r>
              <a:rPr lang="ro-RO" dirty="0" smtClean="0">
                <a:solidFill>
                  <a:srgbClr val="000000"/>
                </a:solidFill>
                <a:latin typeface="Candara" panose="020E0502030303020204" pitchFamily="34" charset="0"/>
              </a:rPr>
              <a:t>Laboratorul de fizică pentru gimnaziu și sala de muzică </a:t>
            </a:r>
            <a:r>
              <a:rPr lang="en-US" dirty="0" smtClean="0">
                <a:solidFill>
                  <a:srgbClr val="000000"/>
                </a:solidFill>
                <a:latin typeface="Candara" panose="020E0502030303020204" pitchFamily="34" charset="0"/>
              </a:rPr>
              <a:t>(la </a:t>
            </a:r>
            <a:r>
              <a:rPr lang="ro-RO" dirty="0">
                <a:solidFill>
                  <a:srgbClr val="000000"/>
                </a:solidFill>
                <a:latin typeface="Candara" panose="020E0502030303020204" pitchFamily="34" charset="0"/>
              </a:rPr>
              <a:t>al treilea etaj</a:t>
            </a:r>
            <a:r>
              <a:rPr lang="en-US" dirty="0" smtClean="0">
                <a:solidFill>
                  <a:srgbClr val="000000"/>
                </a:solidFill>
                <a:latin typeface="Candara" panose="020E0502030303020204" pitchFamily="34" charset="0"/>
              </a:rPr>
              <a:t>)</a:t>
            </a:r>
            <a:endParaRPr lang="ro-RO" dirty="0" smtClean="0">
              <a:solidFill>
                <a:srgbClr val="000000"/>
              </a:solidFill>
              <a:latin typeface="Candara" panose="020E0502030303020204" pitchFamily="34" charset="0"/>
            </a:endParaRPr>
          </a:p>
          <a:p>
            <a:pPr marL="285750" lvl="0" indent="-285750">
              <a:buFont typeface="Arial" panose="020B0604020202020204" pitchFamily="34" charset="0"/>
              <a:buChar char="•"/>
            </a:pPr>
            <a:r>
              <a:rPr lang="ro-RO" dirty="0" smtClean="0">
                <a:solidFill>
                  <a:srgbClr val="000000"/>
                </a:solidFill>
                <a:latin typeface="Candara" panose="020E0502030303020204" pitchFamily="34" charset="0"/>
              </a:rPr>
              <a:t>Cabinetul de geografie (la al treilea etaj)</a:t>
            </a:r>
            <a:endParaRPr lang="en-US" dirty="0">
              <a:solidFill>
                <a:srgbClr val="000000"/>
              </a:solidFill>
              <a:latin typeface="Candara" panose="020E0502030303020204" pitchFamily="34" charset="0"/>
            </a:endParaRPr>
          </a:p>
        </p:txBody>
      </p:sp>
      <p:sp>
        <p:nvSpPr>
          <p:cNvPr id="7" name="Rectangle 6"/>
          <p:cNvSpPr/>
          <p:nvPr/>
        </p:nvSpPr>
        <p:spPr>
          <a:xfrm>
            <a:off x="421469" y="5943545"/>
            <a:ext cx="4951343" cy="2554545"/>
          </a:xfrm>
          <a:prstGeom prst="rect">
            <a:avLst/>
          </a:prstGeom>
          <a:ln>
            <a:prstDash val="lgDash"/>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Wingdings" panose="05000000000000000000" pitchFamily="2" charset="2"/>
              <a:buChar char="q"/>
            </a:pPr>
            <a:r>
              <a:rPr lang="en-US" sz="2400" i="1" u="sng" dirty="0" smtClean="0">
                <a:latin typeface="Candara" panose="020E0502030303020204" pitchFamily="34" charset="0"/>
              </a:rPr>
              <a:t> </a:t>
            </a:r>
            <a:r>
              <a:rPr lang="en-US" sz="2400" b="1" i="1" u="sng" dirty="0" smtClean="0">
                <a:solidFill>
                  <a:schemeClr val="tx2"/>
                </a:solidFill>
                <a:latin typeface="Candara" panose="020E0502030303020204" pitchFamily="34" charset="0"/>
              </a:rPr>
              <a:t>SĂLI DE CLASĂ </a:t>
            </a:r>
            <a:endParaRPr lang="ro-RO" sz="2400" b="1" i="1" u="sng" dirty="0" smtClean="0">
              <a:solidFill>
                <a:schemeClr val="tx2"/>
              </a:solidFill>
              <a:latin typeface="Candara" panose="020E0502030303020204" pitchFamily="34" charset="0"/>
            </a:endParaRPr>
          </a:p>
          <a:p>
            <a:pPr algn="just"/>
            <a:endParaRPr lang="en-US" sz="1000" i="1" u="sng" dirty="0" smtClean="0">
              <a:latin typeface="Candara" panose="020E0502030303020204" pitchFamily="34" charset="0"/>
            </a:endParaRPr>
          </a:p>
          <a:p>
            <a:pPr algn="just"/>
            <a:r>
              <a:rPr lang="en-US" dirty="0" err="1" smtClean="0">
                <a:solidFill>
                  <a:schemeClr val="tx2"/>
                </a:solidFill>
                <a:latin typeface="Candara" panose="020E0502030303020204" pitchFamily="34" charset="0"/>
              </a:rPr>
              <a:t>Fiecare</a:t>
            </a:r>
            <a:r>
              <a:rPr lang="en-US" dirty="0" smtClean="0">
                <a:solidFill>
                  <a:schemeClr val="tx2"/>
                </a:solidFill>
                <a:latin typeface="Candara" panose="020E0502030303020204" pitchFamily="34" charset="0"/>
              </a:rPr>
              <a:t> </a:t>
            </a:r>
            <a:r>
              <a:rPr lang="en-US" dirty="0" err="1">
                <a:solidFill>
                  <a:schemeClr val="tx2"/>
                </a:solidFill>
                <a:latin typeface="Candara" panose="020E0502030303020204" pitchFamily="34" charset="0"/>
              </a:rPr>
              <a:t>sală</a:t>
            </a:r>
            <a:r>
              <a:rPr lang="en-US" dirty="0">
                <a:solidFill>
                  <a:schemeClr val="tx2"/>
                </a:solidFill>
                <a:latin typeface="Candara" panose="020E0502030303020204" pitchFamily="34" charset="0"/>
              </a:rPr>
              <a:t> de </a:t>
            </a:r>
            <a:r>
              <a:rPr lang="en-US" dirty="0" err="1">
                <a:solidFill>
                  <a:schemeClr val="tx2"/>
                </a:solidFill>
                <a:latin typeface="Candara" panose="020E0502030303020204" pitchFamily="34" charset="0"/>
              </a:rPr>
              <a:t>clasă</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conține</a:t>
            </a:r>
            <a:r>
              <a:rPr lang="en-US" dirty="0">
                <a:solidFill>
                  <a:schemeClr val="tx2"/>
                </a:solidFill>
                <a:latin typeface="Candara" panose="020E0502030303020204" pitchFamily="34" charset="0"/>
              </a:rPr>
              <a:t> o </a:t>
            </a:r>
            <a:r>
              <a:rPr lang="en-US" dirty="0" err="1">
                <a:solidFill>
                  <a:schemeClr val="tx2"/>
                </a:solidFill>
                <a:latin typeface="Candara" panose="020E0502030303020204" pitchFamily="34" charset="0"/>
              </a:rPr>
              <a:t>tablă</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în</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unele</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clase</a:t>
            </a:r>
            <a:r>
              <a:rPr lang="en-US" dirty="0">
                <a:solidFill>
                  <a:schemeClr val="tx2"/>
                </a:solidFill>
                <a:latin typeface="Candara" panose="020E0502030303020204" pitchFamily="34" charset="0"/>
              </a:rPr>
              <a:t> se </a:t>
            </a:r>
            <a:r>
              <a:rPr lang="en-US" dirty="0" err="1">
                <a:solidFill>
                  <a:schemeClr val="tx2"/>
                </a:solidFill>
                <a:latin typeface="Candara" panose="020E0502030303020204" pitchFamily="34" charset="0"/>
              </a:rPr>
              <a:t>scrie</a:t>
            </a:r>
            <a:r>
              <a:rPr lang="en-US" dirty="0">
                <a:solidFill>
                  <a:schemeClr val="tx2"/>
                </a:solidFill>
                <a:latin typeface="Candara" panose="020E0502030303020204" pitchFamily="34" charset="0"/>
              </a:rPr>
              <a:t> cu </a:t>
            </a:r>
            <a:r>
              <a:rPr lang="en-US" dirty="0" err="1">
                <a:solidFill>
                  <a:schemeClr val="tx2"/>
                </a:solidFill>
                <a:latin typeface="Candara" panose="020E0502030303020204" pitchFamily="34" charset="0"/>
              </a:rPr>
              <a:t>cretă</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în</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altele</a:t>
            </a:r>
            <a:r>
              <a:rPr lang="en-US" dirty="0">
                <a:solidFill>
                  <a:schemeClr val="tx2"/>
                </a:solidFill>
                <a:latin typeface="Candara" panose="020E0502030303020204" pitchFamily="34" charset="0"/>
              </a:rPr>
              <a:t> cu marker), </a:t>
            </a:r>
            <a:r>
              <a:rPr lang="en-US" dirty="0" err="1">
                <a:solidFill>
                  <a:schemeClr val="tx2"/>
                </a:solidFill>
                <a:latin typeface="Candara" panose="020E0502030303020204" pitchFamily="34" charset="0"/>
              </a:rPr>
              <a:t>scaune</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și</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bănci</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noi</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în</a:t>
            </a:r>
            <a:r>
              <a:rPr lang="en-US" dirty="0">
                <a:solidFill>
                  <a:schemeClr val="tx2"/>
                </a:solidFill>
                <a:latin typeface="Candara" panose="020E0502030303020204" pitchFamily="34" charset="0"/>
              </a:rPr>
              <a:t> stare </a:t>
            </a:r>
            <a:r>
              <a:rPr lang="en-US" dirty="0" err="1">
                <a:solidFill>
                  <a:schemeClr val="tx2"/>
                </a:solidFill>
                <a:latin typeface="Candara" panose="020E0502030303020204" pitchFamily="34" charset="0"/>
              </a:rPr>
              <a:t>foarte</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bună</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dulapuri</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în</a:t>
            </a:r>
            <a:r>
              <a:rPr lang="en-US" dirty="0">
                <a:solidFill>
                  <a:schemeClr val="tx2"/>
                </a:solidFill>
                <a:latin typeface="Candara" panose="020E0502030303020204" pitchFamily="34" charset="0"/>
              </a:rPr>
              <a:t> care </a:t>
            </a:r>
            <a:r>
              <a:rPr lang="en-US" dirty="0" err="1">
                <a:solidFill>
                  <a:schemeClr val="tx2"/>
                </a:solidFill>
                <a:latin typeface="Candara" panose="020E0502030303020204" pitchFamily="34" charset="0"/>
              </a:rPr>
              <a:t>puteți</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lăsa</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orice</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deoarece</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după</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cursuri</a:t>
            </a:r>
            <a:r>
              <a:rPr lang="en-US" dirty="0">
                <a:solidFill>
                  <a:schemeClr val="tx2"/>
                </a:solidFill>
                <a:latin typeface="Candara" panose="020E0502030303020204" pitchFamily="34" charset="0"/>
              </a:rPr>
              <a:t> se </a:t>
            </a:r>
            <a:r>
              <a:rPr lang="en-US" dirty="0" err="1">
                <a:solidFill>
                  <a:schemeClr val="tx2"/>
                </a:solidFill>
                <a:latin typeface="Candara" panose="020E0502030303020204" pitchFamily="34" charset="0"/>
              </a:rPr>
              <a:t>închid</a:t>
            </a:r>
            <a:r>
              <a:rPr lang="en-US" dirty="0">
                <a:solidFill>
                  <a:schemeClr val="tx2"/>
                </a:solidFill>
                <a:latin typeface="Candara" panose="020E0502030303020204" pitchFamily="34" charset="0"/>
              </a:rPr>
              <a:t> cu o </a:t>
            </a:r>
            <a:r>
              <a:rPr lang="en-US" dirty="0" err="1">
                <a:solidFill>
                  <a:schemeClr val="tx2"/>
                </a:solidFill>
                <a:latin typeface="Candara" panose="020E0502030303020204" pitchFamily="34" charset="0"/>
              </a:rPr>
              <a:t>cheie</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ce</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stă</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ori</a:t>
            </a:r>
            <a:r>
              <a:rPr lang="en-US" dirty="0">
                <a:solidFill>
                  <a:schemeClr val="tx2"/>
                </a:solidFill>
                <a:latin typeface="Candara" panose="020E0502030303020204" pitchFamily="34" charset="0"/>
              </a:rPr>
              <a:t> la </a:t>
            </a:r>
            <a:r>
              <a:rPr lang="en-US" dirty="0" err="1">
                <a:solidFill>
                  <a:schemeClr val="tx2"/>
                </a:solidFill>
                <a:latin typeface="Candara" panose="020E0502030303020204" pitchFamily="34" charset="0"/>
              </a:rPr>
              <a:t>diriginte</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ori</a:t>
            </a:r>
            <a:r>
              <a:rPr lang="en-US" dirty="0">
                <a:solidFill>
                  <a:schemeClr val="tx2"/>
                </a:solidFill>
                <a:latin typeface="Candara" panose="020E0502030303020204" pitchFamily="34" charset="0"/>
              </a:rPr>
              <a:t> la </a:t>
            </a:r>
            <a:r>
              <a:rPr lang="en-US" dirty="0" err="1">
                <a:solidFill>
                  <a:schemeClr val="tx2"/>
                </a:solidFill>
                <a:latin typeface="Candara" panose="020E0502030303020204" pitchFamily="34" charset="0"/>
              </a:rPr>
              <a:t>șeful</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clasei</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dar</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și</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videoproiectoare</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panouri</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speciale</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pentru</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proiectare</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și</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aparate</a:t>
            </a:r>
            <a:r>
              <a:rPr lang="en-US" dirty="0">
                <a:solidFill>
                  <a:schemeClr val="tx2"/>
                </a:solidFill>
                <a:latin typeface="Candara" panose="020E0502030303020204" pitchFamily="34" charset="0"/>
              </a:rPr>
              <a:t> de </a:t>
            </a:r>
            <a:r>
              <a:rPr lang="en-US" dirty="0" err="1">
                <a:solidFill>
                  <a:schemeClr val="tx2"/>
                </a:solidFill>
                <a:latin typeface="Candara" panose="020E0502030303020204" pitchFamily="34" charset="0"/>
              </a:rPr>
              <a:t>aer</a:t>
            </a:r>
            <a:r>
              <a:rPr lang="en-US" dirty="0">
                <a:solidFill>
                  <a:schemeClr val="tx2"/>
                </a:solidFill>
                <a:latin typeface="Candara" panose="020E0502030303020204" pitchFamily="34" charset="0"/>
              </a:rPr>
              <a:t> </a:t>
            </a:r>
            <a:r>
              <a:rPr lang="en-US" dirty="0" err="1">
                <a:solidFill>
                  <a:schemeClr val="tx2"/>
                </a:solidFill>
                <a:latin typeface="Candara" panose="020E0502030303020204" pitchFamily="34" charset="0"/>
              </a:rPr>
              <a:t>condiționat</a:t>
            </a:r>
            <a:r>
              <a:rPr lang="en-US" dirty="0">
                <a:solidFill>
                  <a:schemeClr val="tx2"/>
                </a:solidFill>
                <a:latin typeface="Candara" panose="020E0502030303020204" pitchFamily="34" charset="0"/>
              </a:rPr>
              <a:t>.  </a:t>
            </a:r>
          </a:p>
        </p:txBody>
      </p:sp>
      <p:sp>
        <p:nvSpPr>
          <p:cNvPr id="8" name="TextBox 7"/>
          <p:cNvSpPr txBox="1"/>
          <p:nvPr/>
        </p:nvSpPr>
        <p:spPr>
          <a:xfrm>
            <a:off x="1726978" y="8753278"/>
            <a:ext cx="4969565" cy="1200329"/>
          </a:xfrm>
          <a:prstGeom prst="rect">
            <a:avLst/>
          </a:prstGeom>
          <a:noFill/>
        </p:spPr>
        <p:txBody>
          <a:bodyPr wrap="square" rtlCol="0">
            <a:spAutoFit/>
          </a:bodyPr>
          <a:lstStyle/>
          <a:p>
            <a:pPr lvl="0" algn="just"/>
            <a:r>
              <a:rPr lang="en-US" b="1" dirty="0" err="1">
                <a:solidFill>
                  <a:srgbClr val="C00000"/>
                </a:solidFill>
                <a:latin typeface="Candara" panose="020E0502030303020204" pitchFamily="34" charset="0"/>
              </a:rPr>
              <a:t>Toate</a:t>
            </a:r>
            <a:r>
              <a:rPr lang="en-US" b="1" dirty="0">
                <a:solidFill>
                  <a:srgbClr val="C00000"/>
                </a:solidFill>
                <a:latin typeface="Candara" panose="020E0502030303020204" pitchFamily="34" charset="0"/>
              </a:rPr>
              <a:t> </a:t>
            </a:r>
            <a:r>
              <a:rPr lang="en-US" b="1" dirty="0" smtClean="0">
                <a:solidFill>
                  <a:srgbClr val="C00000"/>
                </a:solidFill>
                <a:latin typeface="Candara" panose="020E0502030303020204" pitchFamily="34" charset="0"/>
              </a:rPr>
              <a:t>dot</a:t>
            </a:r>
            <a:r>
              <a:rPr lang="ro-RO" b="1" dirty="0">
                <a:solidFill>
                  <a:srgbClr val="C00000"/>
                </a:solidFill>
                <a:latin typeface="Candara" panose="020E0502030303020204" pitchFamily="34" charset="0"/>
              </a:rPr>
              <a:t>ă</a:t>
            </a:r>
            <a:r>
              <a:rPr lang="en-US" b="1" dirty="0" smtClean="0">
                <a:solidFill>
                  <a:srgbClr val="C00000"/>
                </a:solidFill>
                <a:latin typeface="Candara" panose="020E0502030303020204" pitchFamily="34" charset="0"/>
              </a:rPr>
              <a:t>rile </a:t>
            </a:r>
            <a:r>
              <a:rPr lang="en-US" b="1" dirty="0" err="1">
                <a:solidFill>
                  <a:srgbClr val="C00000"/>
                </a:solidFill>
                <a:latin typeface="Candara" panose="020E0502030303020204" pitchFamily="34" charset="0"/>
              </a:rPr>
              <a:t>liceului</a:t>
            </a:r>
            <a:r>
              <a:rPr lang="en-US" b="1" dirty="0">
                <a:solidFill>
                  <a:srgbClr val="C00000"/>
                </a:solidFill>
                <a:latin typeface="Candara" panose="020E0502030303020204" pitchFamily="34" charset="0"/>
              </a:rPr>
              <a:t> </a:t>
            </a:r>
            <a:r>
              <a:rPr lang="en-US" b="1" dirty="0" err="1">
                <a:solidFill>
                  <a:srgbClr val="C00000"/>
                </a:solidFill>
                <a:latin typeface="Candara" panose="020E0502030303020204" pitchFamily="34" charset="0"/>
              </a:rPr>
              <a:t>sunt</a:t>
            </a:r>
            <a:r>
              <a:rPr lang="en-US" b="1" dirty="0">
                <a:solidFill>
                  <a:srgbClr val="C00000"/>
                </a:solidFill>
                <a:latin typeface="Candara" panose="020E0502030303020204" pitchFamily="34" charset="0"/>
              </a:rPr>
              <a:t> </a:t>
            </a:r>
            <a:r>
              <a:rPr lang="en-US" b="1" dirty="0" err="1">
                <a:solidFill>
                  <a:srgbClr val="C00000"/>
                </a:solidFill>
                <a:latin typeface="Candara" panose="020E0502030303020204" pitchFamily="34" charset="0"/>
              </a:rPr>
              <a:t>primite</a:t>
            </a:r>
            <a:r>
              <a:rPr lang="en-US" b="1" dirty="0">
                <a:solidFill>
                  <a:srgbClr val="C00000"/>
                </a:solidFill>
                <a:latin typeface="Candara" panose="020E0502030303020204" pitchFamily="34" charset="0"/>
              </a:rPr>
              <a:t> </a:t>
            </a:r>
            <a:r>
              <a:rPr lang="en-US" b="1" dirty="0" err="1">
                <a:solidFill>
                  <a:srgbClr val="C00000"/>
                </a:solidFill>
                <a:latin typeface="Candara" panose="020E0502030303020204" pitchFamily="34" charset="0"/>
              </a:rPr>
              <a:t>printr</a:t>
            </a:r>
            <a:r>
              <a:rPr lang="en-US" b="1" dirty="0">
                <a:solidFill>
                  <a:srgbClr val="C00000"/>
                </a:solidFill>
                <a:latin typeface="Candara" panose="020E0502030303020204" pitchFamily="34" charset="0"/>
              </a:rPr>
              <a:t>-un </a:t>
            </a:r>
            <a:r>
              <a:rPr lang="en-US" b="1" dirty="0" err="1">
                <a:solidFill>
                  <a:srgbClr val="C00000"/>
                </a:solidFill>
                <a:latin typeface="Candara" panose="020E0502030303020204" pitchFamily="34" charset="0"/>
              </a:rPr>
              <a:t>proiect</a:t>
            </a:r>
            <a:r>
              <a:rPr lang="en-US" b="1" dirty="0">
                <a:solidFill>
                  <a:srgbClr val="C00000"/>
                </a:solidFill>
                <a:latin typeface="Candara" panose="020E0502030303020204" pitchFamily="34" charset="0"/>
              </a:rPr>
              <a:t> de </a:t>
            </a:r>
            <a:r>
              <a:rPr lang="en-US" b="1" dirty="0" err="1" smtClean="0">
                <a:solidFill>
                  <a:srgbClr val="C00000"/>
                </a:solidFill>
                <a:latin typeface="Candara" panose="020E0502030303020204" pitchFamily="34" charset="0"/>
              </a:rPr>
              <a:t>reabilitare</a:t>
            </a:r>
            <a:r>
              <a:rPr lang="ro-RO" b="1" dirty="0" smtClean="0">
                <a:solidFill>
                  <a:srgbClr val="C00000"/>
                </a:solidFill>
                <a:latin typeface="Candara" panose="020E0502030303020204" pitchFamily="34" charset="0"/>
              </a:rPr>
              <a:t>, așa că ar trebui protejate cât mai bine posibil.</a:t>
            </a:r>
            <a:endParaRPr lang="en-US" b="1" dirty="0">
              <a:solidFill>
                <a:srgbClr val="C00000"/>
              </a:solidFill>
              <a:latin typeface="Candara" panose="020E0502030303020204" pitchFamily="34" charset="0"/>
            </a:endParaRPr>
          </a:p>
          <a:p>
            <a:endParaRPr lang="en-US" dirty="0"/>
          </a:p>
        </p:txBody>
      </p:sp>
      <p:pic>
        <p:nvPicPr>
          <p:cNvPr id="9" name="Picture 4" descr="Image result for exclam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572" y="8802888"/>
            <a:ext cx="953384" cy="9506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cstate="print"/>
          <a:stretch>
            <a:fillRect/>
          </a:stretch>
        </p:blipFill>
        <p:spPr>
          <a:xfrm>
            <a:off x="296516" y="2329765"/>
            <a:ext cx="1149190" cy="1221818"/>
          </a:xfrm>
          <a:prstGeom prst="rect">
            <a:avLst/>
          </a:prstGeom>
        </p:spPr>
      </p:pic>
    </p:spTree>
    <p:extLst>
      <p:ext uri="{BB962C8B-B14F-4D97-AF65-F5344CB8AC3E}">
        <p14:creationId xmlns:p14="http://schemas.microsoft.com/office/powerpoint/2010/main" val="287626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0" y="0"/>
            <a:ext cx="3617844" cy="914400"/>
          </a:xfrm>
          <a:prstGeom prst="round2Diag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o-RO" sz="2400" dirty="0" smtClean="0">
                <a:latin typeface="Candara" panose="020E0502030303020204" pitchFamily="34" charset="0"/>
              </a:rPr>
              <a:t>DOTĂRI</a:t>
            </a:r>
            <a:r>
              <a:rPr lang="en-US" sz="2400" dirty="0" smtClean="0">
                <a:latin typeface="Candara" panose="020E0502030303020204" pitchFamily="34" charset="0"/>
              </a:rPr>
              <a:t> </a:t>
            </a:r>
          </a:p>
        </p:txBody>
      </p:sp>
      <p:sp>
        <p:nvSpPr>
          <p:cNvPr id="6" name="TextBox 5"/>
          <p:cNvSpPr txBox="1"/>
          <p:nvPr/>
        </p:nvSpPr>
        <p:spPr>
          <a:xfrm>
            <a:off x="2252871" y="4348875"/>
            <a:ext cx="4260574" cy="2769989"/>
          </a:xfrm>
          <a:prstGeom prst="rect">
            <a:avLst/>
          </a:prstGeom>
          <a:ln>
            <a:prstDash val="lgDash"/>
          </a:ln>
        </p:spPr>
        <p:style>
          <a:lnRef idx="2">
            <a:schemeClr val="dk1"/>
          </a:lnRef>
          <a:fillRef idx="1">
            <a:schemeClr val="lt1"/>
          </a:fillRef>
          <a:effectRef idx="0">
            <a:schemeClr val="dk1"/>
          </a:effectRef>
          <a:fontRef idx="minor">
            <a:schemeClr val="dk1"/>
          </a:fontRef>
        </p:style>
        <p:txBody>
          <a:bodyPr wrap="square" rtlCol="0">
            <a:spAutoFit/>
          </a:bodyPr>
          <a:lstStyle/>
          <a:p>
            <a:pPr marL="342900" lvl="0" indent="-342900">
              <a:buFont typeface="Wingdings" panose="05000000000000000000" pitchFamily="2" charset="2"/>
              <a:buChar char="q"/>
            </a:pPr>
            <a:r>
              <a:rPr lang="en-US" sz="2400" b="1" i="1" u="sng" dirty="0" err="1">
                <a:solidFill>
                  <a:schemeClr val="tx2"/>
                </a:solidFill>
                <a:latin typeface="Candara" panose="020E0502030303020204" pitchFamily="34" charset="0"/>
              </a:rPr>
              <a:t>Bibioteca</a:t>
            </a:r>
            <a:r>
              <a:rPr lang="en-US" sz="2400" b="1" i="1" u="sng" dirty="0">
                <a:solidFill>
                  <a:schemeClr val="tx2"/>
                </a:solidFill>
                <a:latin typeface="Candara" panose="020E0502030303020204" pitchFamily="34" charset="0"/>
              </a:rPr>
              <a:t> – </a:t>
            </a:r>
            <a:r>
              <a:rPr lang="ro-RO" sz="2400" b="1" i="1" u="sng" dirty="0">
                <a:solidFill>
                  <a:schemeClr val="tx2"/>
                </a:solidFill>
                <a:latin typeface="Candara" panose="020E0502030303020204" pitchFamily="34" charset="0"/>
              </a:rPr>
              <a:t>„</a:t>
            </a:r>
            <a:r>
              <a:rPr lang="en-US" sz="2400" b="1" i="1" u="sng" dirty="0" smtClean="0">
                <a:solidFill>
                  <a:schemeClr val="tx2"/>
                </a:solidFill>
                <a:latin typeface="Candara" panose="020E0502030303020204" pitchFamily="34" charset="0"/>
              </a:rPr>
              <a:t>Marin </a:t>
            </a:r>
            <a:r>
              <a:rPr lang="en-US" sz="2400" b="1" i="1" u="sng" dirty="0" err="1">
                <a:solidFill>
                  <a:schemeClr val="tx2"/>
                </a:solidFill>
                <a:latin typeface="Candara" panose="020E0502030303020204" pitchFamily="34" charset="0"/>
              </a:rPr>
              <a:t>Sorescu</a:t>
            </a:r>
            <a:r>
              <a:rPr lang="en-US" sz="2400" b="1" i="1" u="sng" dirty="0">
                <a:solidFill>
                  <a:schemeClr val="tx2"/>
                </a:solidFill>
                <a:latin typeface="Candara" panose="020E0502030303020204" pitchFamily="34" charset="0"/>
              </a:rPr>
              <a:t>”</a:t>
            </a:r>
          </a:p>
          <a:p>
            <a:endParaRPr lang="ro-RO" sz="2400" i="1" u="sng" dirty="0" smtClean="0">
              <a:solidFill>
                <a:srgbClr val="000000"/>
              </a:solidFill>
              <a:latin typeface="Candara" panose="020E0502030303020204" pitchFamily="34" charset="0"/>
            </a:endParaRPr>
          </a:p>
          <a:p>
            <a:pPr algn="just"/>
            <a:r>
              <a:rPr lang="ro-RO" dirty="0" smtClean="0">
                <a:solidFill>
                  <a:srgbClr val="000000"/>
                </a:solidFill>
                <a:latin typeface="Candara" panose="020E0502030303020204" pitchFamily="34" charset="0"/>
              </a:rPr>
              <a:t>În </a:t>
            </a:r>
            <a:r>
              <a:rPr lang="ro-RO" b="1" u="sng" dirty="0" smtClean="0">
                <a:solidFill>
                  <a:srgbClr val="0070C0"/>
                </a:solidFill>
                <a:latin typeface="Candara" panose="020E0502030303020204" pitchFamily="34" charset="0"/>
              </a:rPr>
              <a:t>corpul B </a:t>
            </a:r>
            <a:r>
              <a:rPr lang="ro-RO" dirty="0" smtClean="0">
                <a:solidFill>
                  <a:srgbClr val="000000"/>
                </a:solidFill>
                <a:latin typeface="Candara" panose="020E0502030303020204" pitchFamily="34" charset="0"/>
              </a:rPr>
              <a:t>al liceului se află o bibliotecă spațioasă, plină de cărți interesante ce aşteaptă să fie citite. Aici vă puteți petrece timpul atât după, cât și înainte de ore, pentru a vă recrea sau a învăța. Tot aici se poate lucra în timpul unor ore la care profesorul nu a reușit să ajungă.  </a:t>
            </a:r>
            <a:endParaRPr lang="ro-RO" dirty="0">
              <a:solidFill>
                <a:srgbClr val="000000"/>
              </a:solidFill>
              <a:latin typeface="Candara" panose="020E0502030303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586" y="1345473"/>
            <a:ext cx="3995944" cy="266129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2248" y="7460968"/>
            <a:ext cx="3532117" cy="261023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28" y="4816924"/>
            <a:ext cx="1631623" cy="1833890"/>
          </a:xfrm>
          <a:prstGeom prst="rect">
            <a:avLst/>
          </a:prstGeom>
        </p:spPr>
      </p:pic>
    </p:spTree>
    <p:extLst>
      <p:ext uri="{BB962C8B-B14F-4D97-AF65-F5344CB8AC3E}">
        <p14:creationId xmlns:p14="http://schemas.microsoft.com/office/powerpoint/2010/main" val="327702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240156" y="0"/>
            <a:ext cx="3617844" cy="914400"/>
          </a:xfrm>
          <a:prstGeom prst="round2Diag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latin typeface="Candara" panose="020E0502030303020204" pitchFamily="34" charset="0"/>
              </a:rPr>
              <a:t>STRUCTURA </a:t>
            </a:r>
            <a:r>
              <a:rPr lang="ro-RO" sz="2400" dirty="0" smtClean="0">
                <a:latin typeface="Candara" panose="020E0502030303020204" pitchFamily="34" charset="0"/>
              </a:rPr>
              <a:t> </a:t>
            </a:r>
            <a:r>
              <a:rPr lang="en-US" sz="2400" dirty="0" smtClean="0">
                <a:latin typeface="Candara" panose="020E0502030303020204" pitchFamily="34" charset="0"/>
              </a:rPr>
              <a:t>ANULUI ȘCOLAR</a:t>
            </a:r>
          </a:p>
        </p:txBody>
      </p:sp>
      <p:sp>
        <p:nvSpPr>
          <p:cNvPr id="3" name="Rectangle 2"/>
          <p:cNvSpPr/>
          <p:nvPr/>
        </p:nvSpPr>
        <p:spPr>
          <a:xfrm>
            <a:off x="357809" y="1272208"/>
            <a:ext cx="4785691" cy="8731301"/>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000" b="1" u="sng" dirty="0" err="1">
                <a:solidFill>
                  <a:schemeClr val="bg2">
                    <a:lumMod val="25000"/>
                  </a:schemeClr>
                </a:solidFill>
                <a:latin typeface="Candara" panose="020E0502030303020204" pitchFamily="34" charset="0"/>
                <a:ea typeface="STKaiti"/>
                <a:cs typeface="Tahoma" panose="020B0604030504040204" pitchFamily="34" charset="0"/>
              </a:rPr>
              <a:t>Semestrul</a:t>
            </a:r>
            <a:r>
              <a:rPr lang="en-US" sz="2000" b="1" u="sng" dirty="0">
                <a:solidFill>
                  <a:schemeClr val="bg2">
                    <a:lumMod val="25000"/>
                  </a:schemeClr>
                </a:solidFill>
                <a:latin typeface="Candara" panose="020E0502030303020204" pitchFamily="34" charset="0"/>
                <a:ea typeface="STKaiti"/>
                <a:cs typeface="Tahoma" panose="020B0604030504040204" pitchFamily="34" charset="0"/>
              </a:rPr>
              <a:t> I</a:t>
            </a:r>
            <a:endParaRPr lang="en-US" sz="1600" u="sng" dirty="0">
              <a:solidFill>
                <a:schemeClr val="bg2">
                  <a:lumMod val="25000"/>
                </a:schemeClr>
              </a:solidFill>
              <a:latin typeface="Candara" panose="020E0502030303020204" pitchFamily="34" charset="0"/>
              <a:ea typeface="STKaiti"/>
              <a:cs typeface="Tahoma" panose="020B0604030504040204" pitchFamily="34" charset="0"/>
            </a:endParaRPr>
          </a:p>
          <a:p>
            <a:pPr marL="742950" marR="0" indent="-285750">
              <a:lnSpc>
                <a:spcPct val="107000"/>
              </a:lnSpc>
              <a:spcBef>
                <a:spcPts val="0"/>
              </a:spcBef>
              <a:spcAft>
                <a:spcPts val="0"/>
              </a:spcAft>
              <a:buFont typeface="Wingdings" panose="05000000000000000000" pitchFamily="2" charset="2"/>
              <a:buChar char="Ø"/>
            </a:pPr>
            <a:r>
              <a:rPr lang="en-US" dirty="0" err="1">
                <a:solidFill>
                  <a:srgbClr val="000000"/>
                </a:solidFill>
                <a:latin typeface="Candara" panose="020E0502030303020204" pitchFamily="34" charset="0"/>
                <a:ea typeface="STKaiti"/>
                <a:cs typeface="Tahoma" panose="020B0604030504040204" pitchFamily="34" charset="0"/>
              </a:rPr>
              <a:t>Cursuri</a:t>
            </a:r>
            <a:r>
              <a:rPr lang="en-US" dirty="0">
                <a:solidFill>
                  <a:srgbClr val="000000"/>
                </a:solidFill>
                <a:latin typeface="Candara" panose="020E0502030303020204" pitchFamily="34" charset="0"/>
                <a:ea typeface="STKaiti"/>
                <a:cs typeface="Tahoma" panose="020B0604030504040204" pitchFamily="34" charset="0"/>
              </a:rPr>
              <a:t>:</a:t>
            </a:r>
            <a:r>
              <a:rPr lang="ro-RO" dirty="0">
                <a:solidFill>
                  <a:srgbClr val="000000"/>
                </a:solidFill>
                <a:latin typeface="Candara" panose="020E0502030303020204" pitchFamily="34" charset="0"/>
                <a:ea typeface="STKaiti"/>
                <a:cs typeface="Tahoma" panose="020B0604030504040204" pitchFamily="34" charset="0"/>
              </a:rPr>
              <a:t> Luni, </a:t>
            </a:r>
            <a:r>
              <a:rPr lang="ro-RO" dirty="0" smtClean="0">
                <a:solidFill>
                  <a:srgbClr val="000000"/>
                </a:solidFill>
                <a:latin typeface="Candara" panose="020E0502030303020204" pitchFamily="34" charset="0"/>
                <a:ea typeface="STKaiti"/>
                <a:cs typeface="Tahoma" panose="020B0604030504040204" pitchFamily="34" charset="0"/>
              </a:rPr>
              <a:t>10 </a:t>
            </a:r>
            <a:r>
              <a:rPr lang="ro-RO" dirty="0">
                <a:solidFill>
                  <a:srgbClr val="000000"/>
                </a:solidFill>
                <a:latin typeface="Candara" panose="020E0502030303020204" pitchFamily="34" charset="0"/>
                <a:ea typeface="STKaiti"/>
                <a:cs typeface="Tahoma" panose="020B0604030504040204" pitchFamily="34" charset="0"/>
              </a:rPr>
              <a:t>septembrie </a:t>
            </a:r>
            <a:r>
              <a:rPr lang="ro-RO" dirty="0" smtClean="0">
                <a:solidFill>
                  <a:srgbClr val="000000"/>
                </a:solidFill>
                <a:latin typeface="Candara" panose="020E0502030303020204" pitchFamily="34" charset="0"/>
                <a:ea typeface="STKaiti"/>
                <a:cs typeface="Tahoma" panose="020B0604030504040204" pitchFamily="34" charset="0"/>
              </a:rPr>
              <a:t>2018 </a:t>
            </a:r>
            <a:r>
              <a:rPr lang="ro-RO" dirty="0">
                <a:solidFill>
                  <a:srgbClr val="000000"/>
                </a:solidFill>
                <a:latin typeface="Candara" panose="020E0502030303020204" pitchFamily="34" charset="0"/>
                <a:ea typeface="STKaiti"/>
                <a:cs typeface="Tahoma" panose="020B0604030504040204" pitchFamily="34" charset="0"/>
              </a:rPr>
              <a:t>– Vineri, </a:t>
            </a:r>
            <a:r>
              <a:rPr lang="ro-RO" dirty="0" smtClean="0">
                <a:solidFill>
                  <a:srgbClr val="000000"/>
                </a:solidFill>
                <a:latin typeface="Candara" panose="020E0502030303020204" pitchFamily="34" charset="0"/>
                <a:ea typeface="STKaiti"/>
                <a:cs typeface="Tahoma" panose="020B0604030504040204" pitchFamily="34" charset="0"/>
              </a:rPr>
              <a:t>21 </a:t>
            </a:r>
            <a:r>
              <a:rPr lang="ro-RO" dirty="0">
                <a:solidFill>
                  <a:srgbClr val="000000"/>
                </a:solidFill>
                <a:latin typeface="Candara" panose="020E0502030303020204" pitchFamily="34" charset="0"/>
                <a:ea typeface="STKaiti"/>
                <a:cs typeface="Tahoma" panose="020B0604030504040204" pitchFamily="34" charset="0"/>
              </a:rPr>
              <a:t>decembrie </a:t>
            </a:r>
            <a:r>
              <a:rPr lang="ro-RO" dirty="0" smtClean="0">
                <a:solidFill>
                  <a:srgbClr val="000000"/>
                </a:solidFill>
                <a:latin typeface="Candara" panose="020E0502030303020204" pitchFamily="34" charset="0"/>
                <a:ea typeface="STKaiti"/>
                <a:cs typeface="Tahoma" panose="020B0604030504040204" pitchFamily="34" charset="0"/>
              </a:rPr>
              <a:t>2018</a:t>
            </a:r>
            <a:endParaRPr lang="ro-RO" sz="1600" dirty="0" smtClean="0">
              <a:solidFill>
                <a:srgbClr val="000000"/>
              </a:solidFill>
              <a:latin typeface="Candara" panose="020E0502030303020204" pitchFamily="34" charset="0"/>
              <a:ea typeface="STKaiti"/>
              <a:cs typeface="Tahoma" panose="020B0604030504040204" pitchFamily="34" charset="0"/>
            </a:endParaRPr>
          </a:p>
          <a:p>
            <a:pPr marL="742950" marR="0" indent="-285750">
              <a:lnSpc>
                <a:spcPct val="107000"/>
              </a:lnSpc>
              <a:spcBef>
                <a:spcPts val="0"/>
              </a:spcBef>
              <a:spcAft>
                <a:spcPts val="0"/>
              </a:spcAft>
              <a:buFont typeface="Wingdings" panose="05000000000000000000" pitchFamily="2" charset="2"/>
              <a:buChar char="Ø"/>
            </a:pPr>
            <a:r>
              <a:rPr lang="ro-RO" dirty="0" smtClean="0">
                <a:solidFill>
                  <a:srgbClr val="000000"/>
                </a:solidFill>
                <a:latin typeface="Candara" panose="020E0502030303020204" pitchFamily="34" charset="0"/>
                <a:ea typeface="STKaiti"/>
                <a:cs typeface="Tahoma" panose="020B0604030504040204" pitchFamily="34" charset="0"/>
              </a:rPr>
              <a:t>Vacanța </a:t>
            </a:r>
            <a:r>
              <a:rPr lang="ro-RO" dirty="0">
                <a:solidFill>
                  <a:srgbClr val="000000"/>
                </a:solidFill>
                <a:latin typeface="Candara" panose="020E0502030303020204" pitchFamily="34" charset="0"/>
                <a:ea typeface="STKaiti"/>
                <a:cs typeface="Tahoma" panose="020B0604030504040204" pitchFamily="34" charset="0"/>
              </a:rPr>
              <a:t>de iarnă</a:t>
            </a:r>
            <a:r>
              <a:rPr lang="en-US" dirty="0">
                <a:solidFill>
                  <a:srgbClr val="000000"/>
                </a:solidFill>
                <a:latin typeface="Candara" panose="020E0502030303020204" pitchFamily="34" charset="0"/>
                <a:ea typeface="STKaiti"/>
                <a:cs typeface="Tahoma" panose="020B0604030504040204" pitchFamily="34" charset="0"/>
              </a:rPr>
              <a:t>:</a:t>
            </a:r>
            <a:r>
              <a:rPr lang="ro-RO" dirty="0">
                <a:solidFill>
                  <a:srgbClr val="000000"/>
                </a:solidFill>
                <a:latin typeface="Candara" panose="020E0502030303020204" pitchFamily="34" charset="0"/>
                <a:ea typeface="STKaiti"/>
                <a:cs typeface="Tahoma" panose="020B0604030504040204" pitchFamily="34" charset="0"/>
              </a:rPr>
              <a:t> </a:t>
            </a:r>
            <a:r>
              <a:rPr lang="ro-RO" dirty="0" smtClean="0">
                <a:solidFill>
                  <a:srgbClr val="000000"/>
                </a:solidFill>
                <a:latin typeface="Candara" panose="020E0502030303020204" pitchFamily="34" charset="0"/>
                <a:ea typeface="STKaiti"/>
                <a:cs typeface="Tahoma" panose="020B0604030504040204" pitchFamily="34" charset="0"/>
              </a:rPr>
              <a:t> Sâmbătă</a:t>
            </a:r>
            <a:r>
              <a:rPr lang="ro-RO" dirty="0">
                <a:solidFill>
                  <a:srgbClr val="000000"/>
                </a:solidFill>
                <a:latin typeface="Candara" panose="020E0502030303020204" pitchFamily="34" charset="0"/>
                <a:ea typeface="STKaiti"/>
                <a:cs typeface="Tahoma" panose="020B0604030504040204" pitchFamily="34" charset="0"/>
              </a:rPr>
              <a:t>, </a:t>
            </a:r>
            <a:r>
              <a:rPr lang="ro-RO" dirty="0" smtClean="0">
                <a:solidFill>
                  <a:srgbClr val="000000"/>
                </a:solidFill>
                <a:latin typeface="Candara" panose="020E0502030303020204" pitchFamily="34" charset="0"/>
                <a:ea typeface="STKaiti"/>
                <a:cs typeface="Tahoma" panose="020B0604030504040204" pitchFamily="34" charset="0"/>
              </a:rPr>
              <a:t>22 </a:t>
            </a:r>
            <a:r>
              <a:rPr lang="ro-RO" dirty="0">
                <a:solidFill>
                  <a:srgbClr val="000000"/>
                </a:solidFill>
                <a:latin typeface="Candara" panose="020E0502030303020204" pitchFamily="34" charset="0"/>
                <a:ea typeface="STKaiti"/>
                <a:cs typeface="Tahoma" panose="020B0604030504040204" pitchFamily="34" charset="0"/>
              </a:rPr>
              <a:t>decembrie </a:t>
            </a:r>
            <a:r>
              <a:rPr lang="ro-RO" dirty="0" smtClean="0">
                <a:solidFill>
                  <a:srgbClr val="000000"/>
                </a:solidFill>
                <a:latin typeface="Candara" panose="020E0502030303020204" pitchFamily="34" charset="0"/>
                <a:ea typeface="STKaiti"/>
                <a:cs typeface="Tahoma" panose="020B0604030504040204" pitchFamily="34" charset="0"/>
              </a:rPr>
              <a:t>2018 </a:t>
            </a:r>
            <a:r>
              <a:rPr lang="ro-RO" dirty="0">
                <a:solidFill>
                  <a:srgbClr val="000000"/>
                </a:solidFill>
                <a:latin typeface="Candara" panose="020E0502030303020204" pitchFamily="34" charset="0"/>
                <a:ea typeface="STKaiti"/>
                <a:cs typeface="Tahoma" panose="020B0604030504040204" pitchFamily="34" charset="0"/>
              </a:rPr>
              <a:t>– Duminică, </a:t>
            </a:r>
            <a:r>
              <a:rPr lang="ro-RO" dirty="0" smtClean="0">
                <a:solidFill>
                  <a:srgbClr val="000000"/>
                </a:solidFill>
                <a:latin typeface="Candara" panose="020E0502030303020204" pitchFamily="34" charset="0"/>
                <a:ea typeface="STKaiti"/>
                <a:cs typeface="Tahoma" panose="020B0604030504040204" pitchFamily="34" charset="0"/>
              </a:rPr>
              <a:t>13 </a:t>
            </a:r>
            <a:r>
              <a:rPr lang="ro-RO" dirty="0">
                <a:solidFill>
                  <a:srgbClr val="000000"/>
                </a:solidFill>
                <a:latin typeface="Candara" panose="020E0502030303020204" pitchFamily="34" charset="0"/>
                <a:ea typeface="STKaiti"/>
                <a:cs typeface="Tahoma" panose="020B0604030504040204" pitchFamily="34" charset="0"/>
              </a:rPr>
              <a:t>ianuarie </a:t>
            </a:r>
            <a:r>
              <a:rPr lang="ro-RO" dirty="0" smtClean="0">
                <a:solidFill>
                  <a:srgbClr val="000000"/>
                </a:solidFill>
                <a:latin typeface="Candara" panose="020E0502030303020204" pitchFamily="34" charset="0"/>
                <a:ea typeface="STKaiti"/>
                <a:cs typeface="Tahoma" panose="020B0604030504040204" pitchFamily="34" charset="0"/>
              </a:rPr>
              <a:t>2019</a:t>
            </a:r>
            <a:endParaRPr lang="ro-RO" sz="1600" dirty="0" smtClean="0">
              <a:solidFill>
                <a:srgbClr val="000000"/>
              </a:solidFill>
              <a:latin typeface="Candara" panose="020E0502030303020204" pitchFamily="34" charset="0"/>
              <a:ea typeface="STKaiti"/>
              <a:cs typeface="Tahoma" panose="020B0604030504040204" pitchFamily="34" charset="0"/>
            </a:endParaRPr>
          </a:p>
          <a:p>
            <a:pPr marL="742950" marR="0" indent="-285750">
              <a:lnSpc>
                <a:spcPct val="107000"/>
              </a:lnSpc>
              <a:spcBef>
                <a:spcPts val="0"/>
              </a:spcBef>
              <a:spcAft>
                <a:spcPts val="0"/>
              </a:spcAft>
              <a:buFont typeface="Wingdings" panose="05000000000000000000" pitchFamily="2" charset="2"/>
              <a:buChar char="Ø"/>
            </a:pPr>
            <a:r>
              <a:rPr lang="ro-RO" dirty="0" smtClean="0">
                <a:solidFill>
                  <a:srgbClr val="000000"/>
                </a:solidFill>
                <a:latin typeface="Candara" panose="020E0502030303020204" pitchFamily="34" charset="0"/>
                <a:ea typeface="STKaiti"/>
                <a:cs typeface="Tahoma" panose="020B0604030504040204" pitchFamily="34" charset="0"/>
              </a:rPr>
              <a:t>Cursuri</a:t>
            </a:r>
            <a:r>
              <a:rPr lang="en-US" dirty="0">
                <a:solidFill>
                  <a:srgbClr val="000000"/>
                </a:solidFill>
                <a:latin typeface="Candara" panose="020E0502030303020204" pitchFamily="34" charset="0"/>
                <a:ea typeface="STKaiti"/>
                <a:cs typeface="Tahoma" panose="020B0604030504040204" pitchFamily="34" charset="0"/>
              </a:rPr>
              <a:t>: </a:t>
            </a:r>
            <a:r>
              <a:rPr lang="ro-RO" dirty="0">
                <a:solidFill>
                  <a:srgbClr val="000000"/>
                </a:solidFill>
                <a:latin typeface="Candara" panose="020E0502030303020204" pitchFamily="34" charset="0"/>
                <a:ea typeface="STKaiti"/>
                <a:cs typeface="Tahoma" panose="020B0604030504040204" pitchFamily="34" charset="0"/>
              </a:rPr>
              <a:t>Luni, </a:t>
            </a:r>
            <a:r>
              <a:rPr lang="ro-RO" dirty="0" smtClean="0">
                <a:solidFill>
                  <a:srgbClr val="000000"/>
                </a:solidFill>
                <a:latin typeface="Candara" panose="020E0502030303020204" pitchFamily="34" charset="0"/>
                <a:ea typeface="STKaiti"/>
                <a:cs typeface="Tahoma" panose="020B0604030504040204" pitchFamily="34" charset="0"/>
              </a:rPr>
              <a:t>14 </a:t>
            </a:r>
            <a:r>
              <a:rPr lang="ro-RO" dirty="0">
                <a:solidFill>
                  <a:srgbClr val="000000"/>
                </a:solidFill>
                <a:latin typeface="Candara" panose="020E0502030303020204" pitchFamily="34" charset="0"/>
                <a:ea typeface="STKaiti"/>
                <a:cs typeface="Tahoma" panose="020B0604030504040204" pitchFamily="34" charset="0"/>
              </a:rPr>
              <a:t>ianuarie </a:t>
            </a:r>
            <a:r>
              <a:rPr lang="ro-RO" dirty="0" smtClean="0">
                <a:solidFill>
                  <a:srgbClr val="000000"/>
                </a:solidFill>
                <a:latin typeface="Candara" panose="020E0502030303020204" pitchFamily="34" charset="0"/>
                <a:ea typeface="STKaiti"/>
                <a:cs typeface="Tahoma" panose="020B0604030504040204" pitchFamily="34" charset="0"/>
              </a:rPr>
              <a:t>2019 </a:t>
            </a:r>
            <a:r>
              <a:rPr lang="ro-RO" dirty="0">
                <a:solidFill>
                  <a:srgbClr val="000000"/>
                </a:solidFill>
                <a:latin typeface="Candara" panose="020E0502030303020204" pitchFamily="34" charset="0"/>
                <a:ea typeface="STKaiti"/>
                <a:cs typeface="Tahoma" panose="020B0604030504040204" pitchFamily="34" charset="0"/>
              </a:rPr>
              <a:t>– Vineri, 1</a:t>
            </a:r>
            <a:r>
              <a:rPr lang="ro-RO" dirty="0" smtClean="0">
                <a:solidFill>
                  <a:srgbClr val="000000"/>
                </a:solidFill>
                <a:latin typeface="Candara" panose="020E0502030303020204" pitchFamily="34" charset="0"/>
                <a:ea typeface="STKaiti"/>
                <a:cs typeface="Tahoma" panose="020B0604030504040204" pitchFamily="34" charset="0"/>
              </a:rPr>
              <a:t> </a:t>
            </a:r>
            <a:r>
              <a:rPr lang="ro-RO" dirty="0">
                <a:solidFill>
                  <a:srgbClr val="000000"/>
                </a:solidFill>
                <a:latin typeface="Candara" panose="020E0502030303020204" pitchFamily="34" charset="0"/>
                <a:ea typeface="STKaiti"/>
                <a:cs typeface="Tahoma" panose="020B0604030504040204" pitchFamily="34" charset="0"/>
              </a:rPr>
              <a:t>februarie </a:t>
            </a:r>
            <a:r>
              <a:rPr lang="ro-RO" dirty="0" smtClean="0">
                <a:solidFill>
                  <a:srgbClr val="000000"/>
                </a:solidFill>
                <a:latin typeface="Candara" panose="020E0502030303020204" pitchFamily="34" charset="0"/>
                <a:ea typeface="STKaiti"/>
                <a:cs typeface="Tahoma" panose="020B0604030504040204" pitchFamily="34" charset="0"/>
              </a:rPr>
              <a:t>2019</a:t>
            </a:r>
            <a:endParaRPr lang="ro-RO" sz="1600" dirty="0" smtClean="0">
              <a:solidFill>
                <a:srgbClr val="000000"/>
              </a:solidFill>
              <a:latin typeface="Candara" panose="020E0502030303020204" pitchFamily="34" charset="0"/>
              <a:ea typeface="STKaiti"/>
              <a:cs typeface="Tahoma" panose="020B0604030504040204" pitchFamily="34" charset="0"/>
            </a:endParaRPr>
          </a:p>
          <a:p>
            <a:pPr marL="742950" marR="0" indent="-285750">
              <a:lnSpc>
                <a:spcPct val="107000"/>
              </a:lnSpc>
              <a:spcBef>
                <a:spcPts val="0"/>
              </a:spcBef>
              <a:spcAft>
                <a:spcPts val="0"/>
              </a:spcAft>
              <a:buFont typeface="Wingdings" panose="05000000000000000000" pitchFamily="2" charset="2"/>
              <a:buChar char="Ø"/>
            </a:pPr>
            <a:r>
              <a:rPr lang="ro-RO" b="1" dirty="0" smtClean="0">
                <a:solidFill>
                  <a:srgbClr val="000000"/>
                </a:solidFill>
                <a:latin typeface="Candara" panose="020E0502030303020204" pitchFamily="34" charset="0"/>
                <a:ea typeface="STKaiti"/>
                <a:cs typeface="Tahoma" panose="020B0604030504040204" pitchFamily="34" charset="0"/>
              </a:rPr>
              <a:t>Vacanța </a:t>
            </a:r>
            <a:r>
              <a:rPr lang="ro-RO" b="1" dirty="0">
                <a:solidFill>
                  <a:srgbClr val="000000"/>
                </a:solidFill>
                <a:latin typeface="Candara" panose="020E0502030303020204" pitchFamily="34" charset="0"/>
                <a:ea typeface="STKaiti"/>
                <a:cs typeface="Tahoma" panose="020B0604030504040204" pitchFamily="34" charset="0"/>
              </a:rPr>
              <a:t>intersemestrială</a:t>
            </a:r>
            <a:r>
              <a:rPr lang="en-US" dirty="0">
                <a:solidFill>
                  <a:srgbClr val="000000"/>
                </a:solidFill>
                <a:latin typeface="Candara" panose="020E0502030303020204" pitchFamily="34" charset="0"/>
                <a:ea typeface="STKaiti"/>
                <a:cs typeface="Tahoma" panose="020B0604030504040204" pitchFamily="34" charset="0"/>
              </a:rPr>
              <a:t>: </a:t>
            </a:r>
            <a:r>
              <a:rPr lang="ro-RO" dirty="0" smtClean="0">
                <a:solidFill>
                  <a:srgbClr val="000000"/>
                </a:solidFill>
                <a:latin typeface="Candara" panose="020E0502030303020204" pitchFamily="34" charset="0"/>
                <a:ea typeface="STKaiti"/>
                <a:cs typeface="Tahoma" panose="020B0604030504040204" pitchFamily="34" charset="0"/>
              </a:rPr>
              <a:t> Sâmbătă</a:t>
            </a:r>
            <a:r>
              <a:rPr lang="ro-RO" dirty="0">
                <a:solidFill>
                  <a:srgbClr val="000000"/>
                </a:solidFill>
                <a:latin typeface="Candara" panose="020E0502030303020204" pitchFamily="34" charset="0"/>
                <a:ea typeface="STKaiti"/>
                <a:cs typeface="Tahoma" panose="020B0604030504040204" pitchFamily="34" charset="0"/>
              </a:rPr>
              <a:t>, 2</a:t>
            </a:r>
            <a:r>
              <a:rPr lang="ro-RO" dirty="0" smtClean="0">
                <a:solidFill>
                  <a:srgbClr val="000000"/>
                </a:solidFill>
                <a:latin typeface="Candara" panose="020E0502030303020204" pitchFamily="34" charset="0"/>
                <a:ea typeface="STKaiti"/>
                <a:cs typeface="Tahoma" panose="020B0604030504040204" pitchFamily="34" charset="0"/>
              </a:rPr>
              <a:t> </a:t>
            </a:r>
            <a:r>
              <a:rPr lang="ro-RO" dirty="0">
                <a:solidFill>
                  <a:srgbClr val="000000"/>
                </a:solidFill>
                <a:latin typeface="Candara" panose="020E0502030303020204" pitchFamily="34" charset="0"/>
                <a:ea typeface="STKaiti"/>
                <a:cs typeface="Tahoma" panose="020B0604030504040204" pitchFamily="34" charset="0"/>
              </a:rPr>
              <a:t>februarie </a:t>
            </a:r>
            <a:r>
              <a:rPr lang="ro-RO" dirty="0" smtClean="0">
                <a:solidFill>
                  <a:srgbClr val="000000"/>
                </a:solidFill>
                <a:latin typeface="Candara" panose="020E0502030303020204" pitchFamily="34" charset="0"/>
                <a:ea typeface="STKaiti"/>
                <a:cs typeface="Tahoma" panose="020B0604030504040204" pitchFamily="34" charset="0"/>
              </a:rPr>
              <a:t>2019 </a:t>
            </a:r>
            <a:r>
              <a:rPr lang="ro-RO" dirty="0">
                <a:solidFill>
                  <a:srgbClr val="000000"/>
                </a:solidFill>
                <a:latin typeface="Candara" panose="020E0502030303020204" pitchFamily="34" charset="0"/>
                <a:ea typeface="STKaiti"/>
                <a:cs typeface="Tahoma" panose="020B0604030504040204" pitchFamily="34" charset="0"/>
              </a:rPr>
              <a:t>– Duminică, </a:t>
            </a:r>
            <a:r>
              <a:rPr lang="ro-RO" dirty="0" smtClean="0">
                <a:solidFill>
                  <a:srgbClr val="000000"/>
                </a:solidFill>
                <a:latin typeface="Candara" panose="020E0502030303020204" pitchFamily="34" charset="0"/>
                <a:ea typeface="STKaiti"/>
                <a:cs typeface="Tahoma" panose="020B0604030504040204" pitchFamily="34" charset="0"/>
              </a:rPr>
              <a:t>10 </a:t>
            </a:r>
            <a:r>
              <a:rPr lang="ro-RO" dirty="0">
                <a:solidFill>
                  <a:srgbClr val="000000"/>
                </a:solidFill>
                <a:latin typeface="Candara" panose="020E0502030303020204" pitchFamily="34" charset="0"/>
                <a:ea typeface="STKaiti"/>
                <a:cs typeface="Tahoma" panose="020B0604030504040204" pitchFamily="34" charset="0"/>
              </a:rPr>
              <a:t>februarie </a:t>
            </a:r>
            <a:r>
              <a:rPr lang="ro-RO" dirty="0" smtClean="0">
                <a:solidFill>
                  <a:srgbClr val="000000"/>
                </a:solidFill>
                <a:latin typeface="Candara" panose="020E0502030303020204" pitchFamily="34" charset="0"/>
                <a:ea typeface="STKaiti"/>
                <a:cs typeface="Tahoma" panose="020B0604030504040204" pitchFamily="34" charset="0"/>
              </a:rPr>
              <a:t>2019</a:t>
            </a:r>
            <a:endParaRPr lang="en-US" sz="1600" dirty="0">
              <a:solidFill>
                <a:srgbClr val="000000"/>
              </a:solidFill>
              <a:latin typeface="Candara" panose="020E0502030303020204" pitchFamily="34" charset="0"/>
              <a:ea typeface="STKaiti"/>
              <a:cs typeface="Tahoma" panose="020B0604030504040204" pitchFamily="34" charset="0"/>
            </a:endParaRPr>
          </a:p>
          <a:p>
            <a:pPr marL="457200" marR="0">
              <a:lnSpc>
                <a:spcPct val="107000"/>
              </a:lnSpc>
              <a:spcBef>
                <a:spcPts val="0"/>
              </a:spcBef>
              <a:spcAft>
                <a:spcPts val="800"/>
              </a:spcAft>
            </a:pPr>
            <a:r>
              <a:rPr lang="ro-RO" dirty="0">
                <a:latin typeface="Candara" panose="020E0502030303020204" pitchFamily="34" charset="0"/>
                <a:ea typeface="STKaiti"/>
                <a:cs typeface="Tahoma" panose="020B0604030504040204" pitchFamily="34" charset="0"/>
              </a:rPr>
              <a:t> </a:t>
            </a:r>
            <a:endParaRPr lang="en-US" sz="1600" dirty="0">
              <a:latin typeface="Candara" panose="020E0502030303020204" pitchFamily="34" charset="0"/>
              <a:ea typeface="STKaiti"/>
              <a:cs typeface="Tahoma" panose="020B060403050404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000" b="1" u="sng" dirty="0" err="1">
                <a:solidFill>
                  <a:schemeClr val="bg2">
                    <a:lumMod val="25000"/>
                  </a:schemeClr>
                </a:solidFill>
                <a:latin typeface="Candara" panose="020E0502030303020204" pitchFamily="34" charset="0"/>
                <a:ea typeface="STKaiti"/>
                <a:cs typeface="Tahoma" panose="020B0604030504040204" pitchFamily="34" charset="0"/>
              </a:rPr>
              <a:t>Semestrul</a:t>
            </a:r>
            <a:r>
              <a:rPr lang="en-US" sz="2000" b="1" u="sng" dirty="0">
                <a:solidFill>
                  <a:schemeClr val="bg2">
                    <a:lumMod val="25000"/>
                  </a:schemeClr>
                </a:solidFill>
                <a:latin typeface="Candara" panose="020E0502030303020204" pitchFamily="34" charset="0"/>
                <a:ea typeface="STKaiti"/>
                <a:cs typeface="Tahoma" panose="020B0604030504040204" pitchFamily="34" charset="0"/>
              </a:rPr>
              <a:t> al II-lea</a:t>
            </a:r>
            <a:endParaRPr lang="en-US" sz="1600" u="sng" dirty="0">
              <a:solidFill>
                <a:schemeClr val="bg2">
                  <a:lumMod val="25000"/>
                </a:schemeClr>
              </a:solidFill>
              <a:latin typeface="Candara" panose="020E0502030303020204" pitchFamily="34" charset="0"/>
              <a:ea typeface="STKaiti"/>
              <a:cs typeface="Tahoma" panose="020B0604030504040204" pitchFamily="34" charset="0"/>
            </a:endParaRPr>
          </a:p>
          <a:p>
            <a:pPr marL="742950" marR="0" indent="-285750">
              <a:lnSpc>
                <a:spcPct val="107000"/>
              </a:lnSpc>
              <a:spcBef>
                <a:spcPts val="0"/>
              </a:spcBef>
              <a:spcAft>
                <a:spcPts val="0"/>
              </a:spcAft>
              <a:buFont typeface="Wingdings" panose="05000000000000000000" pitchFamily="2" charset="2"/>
              <a:buChar char="Ø"/>
            </a:pPr>
            <a:r>
              <a:rPr lang="ro-RO" dirty="0">
                <a:solidFill>
                  <a:srgbClr val="000000"/>
                </a:solidFill>
                <a:latin typeface="Candara" panose="020E0502030303020204" pitchFamily="34" charset="0"/>
                <a:ea typeface="STKaiti"/>
                <a:cs typeface="Tahoma" panose="020B0604030504040204" pitchFamily="34" charset="0"/>
              </a:rPr>
              <a:t>Cursuri</a:t>
            </a:r>
            <a:r>
              <a:rPr lang="en-US" dirty="0">
                <a:solidFill>
                  <a:srgbClr val="000000"/>
                </a:solidFill>
                <a:latin typeface="Candara" panose="020E0502030303020204" pitchFamily="34" charset="0"/>
                <a:ea typeface="STKaiti"/>
                <a:cs typeface="Tahoma" panose="020B0604030504040204" pitchFamily="34" charset="0"/>
              </a:rPr>
              <a:t>:</a:t>
            </a:r>
            <a:r>
              <a:rPr lang="ro-RO" dirty="0">
                <a:solidFill>
                  <a:srgbClr val="000000"/>
                </a:solidFill>
                <a:latin typeface="Candara" panose="020E0502030303020204" pitchFamily="34" charset="0"/>
                <a:ea typeface="STKaiti"/>
                <a:cs typeface="Tahoma" panose="020B0604030504040204" pitchFamily="34" charset="0"/>
              </a:rPr>
              <a:t> Luni, </a:t>
            </a:r>
            <a:r>
              <a:rPr lang="ro-RO" dirty="0" smtClean="0">
                <a:solidFill>
                  <a:srgbClr val="000000"/>
                </a:solidFill>
                <a:latin typeface="Candara" panose="020E0502030303020204" pitchFamily="34" charset="0"/>
                <a:ea typeface="STKaiti"/>
                <a:cs typeface="Tahoma" panose="020B0604030504040204" pitchFamily="34" charset="0"/>
              </a:rPr>
              <a:t>11 </a:t>
            </a:r>
            <a:r>
              <a:rPr lang="ro-RO" dirty="0">
                <a:solidFill>
                  <a:srgbClr val="000000"/>
                </a:solidFill>
                <a:latin typeface="Candara" panose="020E0502030303020204" pitchFamily="34" charset="0"/>
                <a:ea typeface="STKaiti"/>
                <a:cs typeface="Tahoma" panose="020B0604030504040204" pitchFamily="34" charset="0"/>
              </a:rPr>
              <a:t>februarie </a:t>
            </a:r>
            <a:r>
              <a:rPr lang="ro-RO" dirty="0" smtClean="0">
                <a:solidFill>
                  <a:srgbClr val="000000"/>
                </a:solidFill>
                <a:latin typeface="Candara" panose="020E0502030303020204" pitchFamily="34" charset="0"/>
                <a:ea typeface="STKaiti"/>
                <a:cs typeface="Tahoma" panose="020B0604030504040204" pitchFamily="34" charset="0"/>
              </a:rPr>
              <a:t>2019 </a:t>
            </a:r>
            <a:r>
              <a:rPr lang="ro-RO" dirty="0">
                <a:solidFill>
                  <a:srgbClr val="000000"/>
                </a:solidFill>
                <a:latin typeface="Candara" panose="020E0502030303020204" pitchFamily="34" charset="0"/>
                <a:ea typeface="STKaiti"/>
                <a:cs typeface="Tahoma" panose="020B0604030504040204" pitchFamily="34" charset="0"/>
              </a:rPr>
              <a:t>– Vineri, </a:t>
            </a:r>
            <a:r>
              <a:rPr lang="ro-RO" dirty="0" smtClean="0">
                <a:solidFill>
                  <a:srgbClr val="000000"/>
                </a:solidFill>
                <a:latin typeface="Candara" panose="020E0502030303020204" pitchFamily="34" charset="0"/>
                <a:ea typeface="STKaiti"/>
                <a:cs typeface="Tahoma" panose="020B0604030504040204" pitchFamily="34" charset="0"/>
              </a:rPr>
              <a:t>19 aprilie 2019 </a:t>
            </a:r>
            <a:endParaRPr lang="ro-RO" dirty="0">
              <a:solidFill>
                <a:srgbClr val="000000"/>
              </a:solidFill>
              <a:latin typeface="Candara" panose="020E0502030303020204" pitchFamily="34" charset="0"/>
              <a:ea typeface="STKaiti"/>
              <a:cs typeface="Tahoma" panose="020B0604030504040204" pitchFamily="34" charset="0"/>
            </a:endParaRPr>
          </a:p>
          <a:p>
            <a:pPr marL="742950" marR="0" indent="-285750">
              <a:lnSpc>
                <a:spcPct val="107000"/>
              </a:lnSpc>
              <a:spcBef>
                <a:spcPts val="0"/>
              </a:spcBef>
              <a:spcAft>
                <a:spcPts val="0"/>
              </a:spcAft>
              <a:buFont typeface="Wingdings" panose="05000000000000000000" pitchFamily="2" charset="2"/>
              <a:buChar char="Ø"/>
            </a:pPr>
            <a:r>
              <a:rPr lang="ro-RO" dirty="0" smtClean="0">
                <a:solidFill>
                  <a:srgbClr val="000000"/>
                </a:solidFill>
                <a:latin typeface="Candara" panose="020E0502030303020204" pitchFamily="34" charset="0"/>
                <a:ea typeface="STKaiti"/>
                <a:cs typeface="Tahoma" panose="020B0604030504040204" pitchFamily="34" charset="0"/>
              </a:rPr>
              <a:t>Vacanţa </a:t>
            </a:r>
            <a:r>
              <a:rPr lang="ro-RO" dirty="0">
                <a:solidFill>
                  <a:srgbClr val="000000"/>
                </a:solidFill>
                <a:latin typeface="Candara" panose="020E0502030303020204" pitchFamily="34" charset="0"/>
                <a:ea typeface="STKaiti"/>
                <a:cs typeface="Tahoma" panose="020B0604030504040204" pitchFamily="34" charset="0"/>
              </a:rPr>
              <a:t>de primăvară: </a:t>
            </a:r>
            <a:r>
              <a:rPr lang="ro-RO" dirty="0" smtClean="0">
                <a:solidFill>
                  <a:srgbClr val="000000"/>
                </a:solidFill>
                <a:latin typeface="Candara" panose="020E0502030303020204" pitchFamily="34" charset="0"/>
                <a:ea typeface="STKaiti"/>
                <a:cs typeface="Tahoma" panose="020B0604030504040204" pitchFamily="34" charset="0"/>
              </a:rPr>
              <a:t>sâmbătă, </a:t>
            </a:r>
            <a:r>
              <a:rPr lang="ro-RO" dirty="0">
                <a:solidFill>
                  <a:srgbClr val="000000"/>
                </a:solidFill>
                <a:latin typeface="Candara" panose="020E0502030303020204" pitchFamily="34" charset="0"/>
                <a:ea typeface="STKaiti"/>
                <a:cs typeface="Tahoma" panose="020B0604030504040204" pitchFamily="34" charset="0"/>
              </a:rPr>
              <a:t>20 aprilie </a:t>
            </a:r>
            <a:r>
              <a:rPr lang="ro-RO" dirty="0" smtClean="0">
                <a:solidFill>
                  <a:srgbClr val="000000"/>
                </a:solidFill>
                <a:latin typeface="Candara" panose="020E0502030303020204" pitchFamily="34" charset="0"/>
                <a:ea typeface="STKaiti"/>
                <a:cs typeface="Tahoma" panose="020B0604030504040204" pitchFamily="34" charset="0"/>
              </a:rPr>
              <a:t>2019 </a:t>
            </a:r>
            <a:r>
              <a:rPr lang="ro-RO" dirty="0">
                <a:solidFill>
                  <a:srgbClr val="000000"/>
                </a:solidFill>
                <a:latin typeface="Candara" panose="020E0502030303020204" pitchFamily="34" charset="0"/>
                <a:ea typeface="STKaiti"/>
                <a:cs typeface="Tahoma" panose="020B0604030504040204" pitchFamily="34" charset="0"/>
              </a:rPr>
              <a:t>– </a:t>
            </a:r>
            <a:r>
              <a:rPr lang="ro-RO" dirty="0" smtClean="0">
                <a:solidFill>
                  <a:srgbClr val="000000"/>
                </a:solidFill>
                <a:latin typeface="Candara" panose="020E0502030303020204" pitchFamily="34" charset="0"/>
                <a:ea typeface="STKaiti"/>
                <a:cs typeface="Tahoma" panose="020B0604030504040204" pitchFamily="34" charset="0"/>
              </a:rPr>
              <a:t>Duminică, 5 mai 2019</a:t>
            </a:r>
          </a:p>
          <a:p>
            <a:pPr marL="742950" marR="0" indent="-285750">
              <a:lnSpc>
                <a:spcPct val="107000"/>
              </a:lnSpc>
              <a:spcBef>
                <a:spcPts val="0"/>
              </a:spcBef>
              <a:spcAft>
                <a:spcPts val="0"/>
              </a:spcAft>
              <a:buFont typeface="Wingdings" panose="05000000000000000000" pitchFamily="2" charset="2"/>
              <a:buChar char="Ø"/>
            </a:pPr>
            <a:r>
              <a:rPr lang="ro-RO" dirty="0" smtClean="0">
                <a:solidFill>
                  <a:srgbClr val="000000"/>
                </a:solidFill>
                <a:latin typeface="Candara" panose="020E0502030303020204" pitchFamily="34" charset="0"/>
                <a:ea typeface="STKaiti"/>
                <a:cs typeface="Tahoma" panose="020B0604030504040204" pitchFamily="34" charset="0"/>
              </a:rPr>
              <a:t>Cursuri</a:t>
            </a:r>
            <a:r>
              <a:rPr lang="ro-RO" dirty="0">
                <a:solidFill>
                  <a:srgbClr val="000000"/>
                </a:solidFill>
                <a:latin typeface="Candara" panose="020E0502030303020204" pitchFamily="34" charset="0"/>
                <a:ea typeface="STKaiti"/>
                <a:cs typeface="Tahoma" panose="020B0604030504040204" pitchFamily="34" charset="0"/>
              </a:rPr>
              <a:t>: </a:t>
            </a:r>
            <a:r>
              <a:rPr lang="ro-RO" dirty="0" smtClean="0">
                <a:solidFill>
                  <a:srgbClr val="000000"/>
                </a:solidFill>
                <a:latin typeface="Candara" panose="020E0502030303020204" pitchFamily="34" charset="0"/>
                <a:ea typeface="STKaiti"/>
                <a:cs typeface="Tahoma" panose="020B0604030504040204" pitchFamily="34" charset="0"/>
              </a:rPr>
              <a:t>Luni, 6 mai 2019 </a:t>
            </a:r>
            <a:r>
              <a:rPr lang="ro-RO" dirty="0">
                <a:solidFill>
                  <a:srgbClr val="000000"/>
                </a:solidFill>
                <a:latin typeface="Candara" panose="020E0502030303020204" pitchFamily="34" charset="0"/>
                <a:ea typeface="STKaiti"/>
                <a:cs typeface="Tahoma" panose="020B0604030504040204" pitchFamily="34" charset="0"/>
              </a:rPr>
              <a:t>– Vineri, </a:t>
            </a:r>
            <a:r>
              <a:rPr lang="ro-RO" dirty="0" smtClean="0">
                <a:solidFill>
                  <a:srgbClr val="000000"/>
                </a:solidFill>
                <a:latin typeface="Candara" panose="020E0502030303020204" pitchFamily="34" charset="0"/>
                <a:ea typeface="STKaiti"/>
                <a:cs typeface="Tahoma" panose="020B0604030504040204" pitchFamily="34" charset="0"/>
              </a:rPr>
              <a:t>14 </a:t>
            </a:r>
            <a:r>
              <a:rPr lang="ro-RO" dirty="0">
                <a:solidFill>
                  <a:srgbClr val="000000"/>
                </a:solidFill>
                <a:latin typeface="Candara" panose="020E0502030303020204" pitchFamily="34" charset="0"/>
                <a:ea typeface="STKaiti"/>
                <a:cs typeface="Tahoma" panose="020B0604030504040204" pitchFamily="34" charset="0"/>
              </a:rPr>
              <a:t>iunie </a:t>
            </a:r>
            <a:r>
              <a:rPr lang="ro-RO" dirty="0" smtClean="0">
                <a:solidFill>
                  <a:srgbClr val="000000"/>
                </a:solidFill>
                <a:latin typeface="Candara" panose="020E0502030303020204" pitchFamily="34" charset="0"/>
                <a:ea typeface="STKaiti"/>
                <a:cs typeface="Tahoma" panose="020B0604030504040204" pitchFamily="34" charset="0"/>
              </a:rPr>
              <a:t>2019 </a:t>
            </a:r>
            <a:r>
              <a:rPr lang="ro-RO" dirty="0">
                <a:solidFill>
                  <a:srgbClr val="000000"/>
                </a:solidFill>
                <a:latin typeface="Candara" panose="020E0502030303020204" pitchFamily="34" charset="0"/>
                <a:ea typeface="STKaiti"/>
                <a:cs typeface="Tahoma" panose="020B0604030504040204" pitchFamily="34" charset="0"/>
              </a:rPr>
              <a:t/>
            </a:r>
            <a:br>
              <a:rPr lang="ro-RO" dirty="0">
                <a:solidFill>
                  <a:srgbClr val="000000"/>
                </a:solidFill>
                <a:latin typeface="Candara" panose="020E0502030303020204" pitchFamily="34" charset="0"/>
                <a:ea typeface="STKaiti"/>
                <a:cs typeface="Tahoma" panose="020B0604030504040204" pitchFamily="34" charset="0"/>
              </a:rPr>
            </a:br>
            <a:r>
              <a:rPr lang="ro-RO" dirty="0" smtClean="0">
                <a:solidFill>
                  <a:srgbClr val="000000"/>
                </a:solidFill>
                <a:latin typeface="Candara" panose="020E0502030303020204" pitchFamily="34" charset="0"/>
                <a:ea typeface="STKaiti"/>
                <a:cs typeface="Tahoma" panose="020B0604030504040204" pitchFamily="34" charset="0"/>
              </a:rPr>
              <a:t>17 - 21 decembrie 2018 </a:t>
            </a:r>
            <a:r>
              <a:rPr lang="ro-RO" dirty="0">
                <a:solidFill>
                  <a:srgbClr val="000000"/>
                </a:solidFill>
                <a:latin typeface="Candara" panose="020E0502030303020204" pitchFamily="34" charset="0"/>
                <a:ea typeface="STKaiti"/>
                <a:cs typeface="Tahoma" panose="020B0604030504040204" pitchFamily="34" charset="0"/>
              </a:rPr>
              <a:t>– </a:t>
            </a:r>
            <a:r>
              <a:rPr lang="ro-RO" b="1" i="1" dirty="0">
                <a:solidFill>
                  <a:schemeClr val="bg2">
                    <a:lumMod val="25000"/>
                  </a:schemeClr>
                </a:solidFill>
                <a:latin typeface="Candara" panose="020E0502030303020204" pitchFamily="34" charset="0"/>
                <a:ea typeface="STKaiti"/>
                <a:cs typeface="Tahoma" panose="020B0604030504040204" pitchFamily="34" charset="0"/>
              </a:rPr>
              <a:t>„Școala altfel”</a:t>
            </a:r>
            <a:r>
              <a:rPr lang="en-US" sz="1100" b="1" i="1" dirty="0">
                <a:solidFill>
                  <a:schemeClr val="bg2">
                    <a:lumMod val="25000"/>
                  </a:schemeClr>
                </a:solidFill>
                <a:latin typeface="Helvetica" panose="020B0604020202020204" pitchFamily="34" charset="0"/>
                <a:ea typeface="STKaiti"/>
                <a:cs typeface="Tahoma" panose="020B0604030504040204" pitchFamily="34" charset="0"/>
              </a:rPr>
              <a:t/>
            </a:r>
            <a:br>
              <a:rPr lang="en-US" sz="1100" b="1" i="1" dirty="0">
                <a:solidFill>
                  <a:schemeClr val="bg2">
                    <a:lumMod val="25000"/>
                  </a:schemeClr>
                </a:solidFill>
                <a:latin typeface="Helvetica" panose="020B0604020202020204" pitchFamily="34" charset="0"/>
                <a:ea typeface="STKaiti"/>
                <a:cs typeface="Tahoma" panose="020B0604030504040204" pitchFamily="34" charset="0"/>
              </a:rPr>
            </a:br>
            <a:endParaRPr lang="en-US" sz="1600" b="1" i="1" dirty="0">
              <a:solidFill>
                <a:schemeClr val="bg2">
                  <a:lumMod val="25000"/>
                </a:schemeClr>
              </a:solidFill>
              <a:latin typeface="Candara" panose="020E0502030303020204" pitchFamily="34" charset="0"/>
              <a:ea typeface="STKaiti"/>
              <a:cs typeface="Tahoma" panose="020B0604030504040204" pitchFamily="34" charset="0"/>
            </a:endParaRPr>
          </a:p>
          <a:p>
            <a:pPr marL="342900" marR="0" lvl="0" indent="-342900">
              <a:lnSpc>
                <a:spcPct val="107000"/>
              </a:lnSpc>
              <a:spcBef>
                <a:spcPts val="0"/>
              </a:spcBef>
              <a:spcAft>
                <a:spcPts val="0"/>
              </a:spcAft>
              <a:buSzPts val="1400"/>
              <a:buFont typeface="Symbol" panose="05050102010706020507" pitchFamily="18" charset="2"/>
              <a:buChar char=""/>
            </a:pPr>
            <a:r>
              <a:rPr lang="ro-RO" dirty="0" smtClean="0">
                <a:solidFill>
                  <a:srgbClr val="1481AB"/>
                </a:solidFill>
                <a:latin typeface="Candara" panose="020E0502030303020204" pitchFamily="34" charset="0"/>
                <a:ea typeface="STKaiti"/>
                <a:cs typeface="Tahoma" panose="020B0604030504040204" pitchFamily="34" charset="0"/>
              </a:rPr>
              <a:t>        	</a:t>
            </a:r>
            <a:r>
              <a:rPr lang="ro-RO" b="1" dirty="0" smtClean="0">
                <a:solidFill>
                  <a:schemeClr val="bg2">
                    <a:lumMod val="25000"/>
                  </a:schemeClr>
                </a:solidFill>
                <a:latin typeface="Candara" panose="020E0502030303020204" pitchFamily="34" charset="0"/>
                <a:ea typeface="STKaiti"/>
                <a:cs typeface="Tahoma" panose="020B0604030504040204" pitchFamily="34" charset="0"/>
              </a:rPr>
              <a:t>CLASA </a:t>
            </a:r>
            <a:r>
              <a:rPr lang="ro-RO" b="1" dirty="0">
                <a:solidFill>
                  <a:schemeClr val="bg2">
                    <a:lumMod val="25000"/>
                  </a:schemeClr>
                </a:solidFill>
                <a:latin typeface="Candara" panose="020E0502030303020204" pitchFamily="34" charset="0"/>
                <a:ea typeface="STKaiti"/>
                <a:cs typeface="Tahoma" panose="020B0604030504040204" pitchFamily="34" charset="0"/>
              </a:rPr>
              <a:t>a</a:t>
            </a:r>
            <a:r>
              <a:rPr lang="ro-RO" b="1" dirty="0" smtClean="0">
                <a:solidFill>
                  <a:schemeClr val="bg2">
                    <a:lumMod val="25000"/>
                  </a:schemeClr>
                </a:solidFill>
                <a:latin typeface="Candara" panose="020E0502030303020204" pitchFamily="34" charset="0"/>
                <a:ea typeface="STKaiti"/>
                <a:cs typeface="Tahoma" panose="020B0604030504040204" pitchFamily="34" charset="0"/>
              </a:rPr>
              <a:t> VIII-a </a:t>
            </a:r>
            <a:r>
              <a:rPr lang="ro-RO" dirty="0">
                <a:solidFill>
                  <a:srgbClr val="000000"/>
                </a:solidFill>
                <a:latin typeface="Candara" panose="020E0502030303020204" pitchFamily="34" charset="0"/>
                <a:ea typeface="STKaiti"/>
                <a:cs typeface="Tahoma" panose="020B0604030504040204" pitchFamily="34" charset="0"/>
              </a:rPr>
              <a:t>– CURSURILE SE </a:t>
            </a:r>
            <a:r>
              <a:rPr lang="ro-RO" dirty="0" smtClean="0">
                <a:solidFill>
                  <a:srgbClr val="000000"/>
                </a:solidFill>
                <a:latin typeface="Candara" panose="020E0502030303020204" pitchFamily="34" charset="0"/>
                <a:ea typeface="STKaiti"/>
                <a:cs typeface="Tahoma" panose="020B0604030504040204" pitchFamily="34" charset="0"/>
              </a:rPr>
              <a:t>	ÎNCHEIE </a:t>
            </a:r>
            <a:r>
              <a:rPr lang="ro-RO" dirty="0">
                <a:solidFill>
                  <a:srgbClr val="000000"/>
                </a:solidFill>
                <a:latin typeface="Candara" panose="020E0502030303020204" pitchFamily="34" charset="0"/>
                <a:ea typeface="STKaiti"/>
                <a:cs typeface="Tahoma" panose="020B0604030504040204" pitchFamily="34" charset="0"/>
              </a:rPr>
              <a:t>ÎN DATA DE </a:t>
            </a:r>
            <a:r>
              <a:rPr lang="ro-RO" dirty="0" smtClean="0">
                <a:solidFill>
                  <a:srgbClr val="000000"/>
                </a:solidFill>
                <a:latin typeface="Candara" panose="020E0502030303020204" pitchFamily="34" charset="0"/>
                <a:ea typeface="STKaiti"/>
                <a:cs typeface="Tahoma" panose="020B0604030504040204" pitchFamily="34" charset="0"/>
              </a:rPr>
              <a:t>7 </a:t>
            </a:r>
            <a:r>
              <a:rPr lang="ro-RO" dirty="0">
                <a:solidFill>
                  <a:srgbClr val="000000"/>
                </a:solidFill>
                <a:latin typeface="Candara" panose="020E0502030303020204" pitchFamily="34" charset="0"/>
                <a:ea typeface="STKaiti"/>
                <a:cs typeface="Tahoma" panose="020B0604030504040204" pitchFamily="34" charset="0"/>
              </a:rPr>
              <a:t>IUNIE </a:t>
            </a:r>
            <a:r>
              <a:rPr lang="ro-RO" dirty="0" smtClean="0">
                <a:solidFill>
                  <a:srgbClr val="000000"/>
                </a:solidFill>
                <a:latin typeface="Candara" panose="020E0502030303020204" pitchFamily="34" charset="0"/>
                <a:ea typeface="STKaiti"/>
                <a:cs typeface="Tahoma" panose="020B0604030504040204" pitchFamily="34" charset="0"/>
              </a:rPr>
              <a:t>2019</a:t>
            </a:r>
            <a:r>
              <a:rPr lang="ro-RO" dirty="0">
                <a:solidFill>
                  <a:srgbClr val="000000"/>
                </a:solidFill>
                <a:latin typeface="Candara" panose="020E0502030303020204" pitchFamily="34" charset="0"/>
                <a:ea typeface="STKaiti"/>
                <a:cs typeface="Tahoma" panose="020B0604030504040204" pitchFamily="34" charset="0"/>
              </a:rPr>
              <a:t/>
            </a:r>
            <a:br>
              <a:rPr lang="ro-RO" dirty="0">
                <a:solidFill>
                  <a:srgbClr val="000000"/>
                </a:solidFill>
                <a:latin typeface="Candara" panose="020E0502030303020204" pitchFamily="34" charset="0"/>
                <a:ea typeface="STKaiti"/>
                <a:cs typeface="Tahoma" panose="020B0604030504040204" pitchFamily="34" charset="0"/>
              </a:rPr>
            </a:br>
            <a:r>
              <a:rPr lang="ro-RO" dirty="0" smtClean="0">
                <a:solidFill>
                  <a:srgbClr val="000000"/>
                </a:solidFill>
                <a:latin typeface="Candara" panose="020E0502030303020204" pitchFamily="34" charset="0"/>
                <a:ea typeface="STKaiti"/>
                <a:cs typeface="Tahoma" panose="020B0604030504040204" pitchFamily="34" charset="0"/>
              </a:rPr>
              <a:t>	</a:t>
            </a:r>
            <a:r>
              <a:rPr lang="ro-RO" b="1" dirty="0" smtClean="0">
                <a:solidFill>
                  <a:schemeClr val="bg2">
                    <a:lumMod val="25000"/>
                  </a:schemeClr>
                </a:solidFill>
                <a:latin typeface="Candara" panose="020E0502030303020204" pitchFamily="34" charset="0"/>
                <a:ea typeface="STKaiti"/>
                <a:cs typeface="Tahoma" panose="020B0604030504040204" pitchFamily="34" charset="0"/>
              </a:rPr>
              <a:t>CLASA </a:t>
            </a:r>
            <a:r>
              <a:rPr lang="ro-RO" b="1" dirty="0">
                <a:solidFill>
                  <a:schemeClr val="bg2">
                    <a:lumMod val="25000"/>
                  </a:schemeClr>
                </a:solidFill>
                <a:latin typeface="Candara" panose="020E0502030303020204" pitchFamily="34" charset="0"/>
                <a:ea typeface="STKaiti"/>
                <a:cs typeface="Tahoma" panose="020B0604030504040204" pitchFamily="34" charset="0"/>
              </a:rPr>
              <a:t>a</a:t>
            </a:r>
            <a:r>
              <a:rPr lang="ro-RO" b="1" dirty="0" smtClean="0">
                <a:solidFill>
                  <a:schemeClr val="bg2">
                    <a:lumMod val="25000"/>
                  </a:schemeClr>
                </a:solidFill>
                <a:latin typeface="Candara" panose="020E0502030303020204" pitchFamily="34" charset="0"/>
                <a:ea typeface="STKaiti"/>
                <a:cs typeface="Tahoma" panose="020B0604030504040204" pitchFamily="34" charset="0"/>
              </a:rPr>
              <a:t> XII-a </a:t>
            </a:r>
            <a:r>
              <a:rPr lang="ro-RO" dirty="0">
                <a:solidFill>
                  <a:srgbClr val="000000"/>
                </a:solidFill>
                <a:latin typeface="Candara" panose="020E0502030303020204" pitchFamily="34" charset="0"/>
                <a:ea typeface="STKaiti"/>
                <a:cs typeface="Tahoma" panose="020B0604030504040204" pitchFamily="34" charset="0"/>
              </a:rPr>
              <a:t>– CURSURILE SE </a:t>
            </a:r>
            <a:r>
              <a:rPr lang="ro-RO" dirty="0" smtClean="0">
                <a:solidFill>
                  <a:srgbClr val="000000"/>
                </a:solidFill>
                <a:latin typeface="Candara" panose="020E0502030303020204" pitchFamily="34" charset="0"/>
                <a:ea typeface="STKaiti"/>
                <a:cs typeface="Tahoma" panose="020B0604030504040204" pitchFamily="34" charset="0"/>
              </a:rPr>
              <a:t>	ÎNCHEIE </a:t>
            </a:r>
            <a:r>
              <a:rPr lang="ro-RO" dirty="0">
                <a:solidFill>
                  <a:srgbClr val="000000"/>
                </a:solidFill>
                <a:latin typeface="Candara" panose="020E0502030303020204" pitchFamily="34" charset="0"/>
                <a:ea typeface="STKaiti"/>
                <a:cs typeface="Tahoma" panose="020B0604030504040204" pitchFamily="34" charset="0"/>
              </a:rPr>
              <a:t>ÎN DATA DE </a:t>
            </a:r>
            <a:r>
              <a:rPr lang="ro-RO" dirty="0" smtClean="0">
                <a:solidFill>
                  <a:srgbClr val="000000"/>
                </a:solidFill>
                <a:latin typeface="Candara" panose="020E0502030303020204" pitchFamily="34" charset="0"/>
                <a:ea typeface="STKaiti"/>
                <a:cs typeface="Tahoma" panose="020B0604030504040204" pitchFamily="34" charset="0"/>
              </a:rPr>
              <a:t>31 </a:t>
            </a:r>
            <a:r>
              <a:rPr lang="ro-RO" dirty="0">
                <a:solidFill>
                  <a:srgbClr val="000000"/>
                </a:solidFill>
                <a:latin typeface="Candara" panose="020E0502030303020204" pitchFamily="34" charset="0"/>
                <a:ea typeface="STKaiti"/>
                <a:cs typeface="Tahoma" panose="020B0604030504040204" pitchFamily="34" charset="0"/>
              </a:rPr>
              <a:t>MAI </a:t>
            </a:r>
            <a:r>
              <a:rPr lang="ro-RO" dirty="0" smtClean="0">
                <a:solidFill>
                  <a:srgbClr val="000000"/>
                </a:solidFill>
                <a:latin typeface="Candara" panose="020E0502030303020204" pitchFamily="34" charset="0"/>
                <a:ea typeface="STKaiti"/>
                <a:cs typeface="Tahoma" panose="020B0604030504040204" pitchFamily="34" charset="0"/>
              </a:rPr>
              <a:t>2019</a:t>
            </a:r>
            <a:endParaRPr lang="en-US" sz="1600" dirty="0">
              <a:solidFill>
                <a:srgbClr val="000000"/>
              </a:solidFill>
              <a:latin typeface="Candara" panose="020E0502030303020204" pitchFamily="34" charset="0"/>
              <a:ea typeface="STKaiti"/>
              <a:cs typeface="Tahoma" panose="020B0604030504040204" pitchFamily="34" charset="0"/>
            </a:endParaRPr>
          </a:p>
          <a:p>
            <a:pPr>
              <a:lnSpc>
                <a:spcPct val="107000"/>
              </a:lnSpc>
            </a:pPr>
            <a:r>
              <a:rPr lang="ro-RO" dirty="0">
                <a:solidFill>
                  <a:srgbClr val="000000"/>
                </a:solidFill>
                <a:latin typeface="Candara" panose="020E0502030303020204" pitchFamily="34" charset="0"/>
                <a:ea typeface="STKaiti"/>
                <a:cs typeface="Tahoma" panose="020B0604030504040204" pitchFamily="34" charset="0"/>
              </a:rPr>
              <a:t> </a:t>
            </a:r>
            <a:endParaRPr lang="en-US" sz="1600" dirty="0">
              <a:solidFill>
                <a:srgbClr val="000000"/>
              </a:solidFill>
              <a:latin typeface="Candara" panose="020E0502030303020204" pitchFamily="34" charset="0"/>
              <a:ea typeface="STKaiti"/>
              <a:cs typeface="Tahoma" panose="020B0604030504040204" pitchFamily="34" charset="0"/>
            </a:endParaRPr>
          </a:p>
          <a:p>
            <a:pPr marL="742950" marR="0" indent="-285750">
              <a:lnSpc>
                <a:spcPct val="107000"/>
              </a:lnSpc>
              <a:spcBef>
                <a:spcPts val="0"/>
              </a:spcBef>
              <a:spcAft>
                <a:spcPts val="0"/>
              </a:spcAft>
              <a:buFont typeface="Wingdings" panose="05000000000000000000" pitchFamily="2" charset="2"/>
              <a:buChar char="Ø"/>
            </a:pPr>
            <a:r>
              <a:rPr lang="ro-RO" dirty="0">
                <a:solidFill>
                  <a:srgbClr val="000000"/>
                </a:solidFill>
                <a:latin typeface="Candara" panose="020E0502030303020204" pitchFamily="34" charset="0"/>
                <a:ea typeface="STKaiti"/>
                <a:cs typeface="Tahoma" panose="020B0604030504040204" pitchFamily="34" charset="0"/>
              </a:rPr>
              <a:t>Vacanţa de vară: Sâmbătă, </a:t>
            </a:r>
            <a:r>
              <a:rPr lang="ro-RO" dirty="0" smtClean="0">
                <a:solidFill>
                  <a:srgbClr val="000000"/>
                </a:solidFill>
                <a:latin typeface="Candara" panose="020E0502030303020204" pitchFamily="34" charset="0"/>
                <a:ea typeface="STKaiti"/>
                <a:cs typeface="Tahoma" panose="020B0604030504040204" pitchFamily="34" charset="0"/>
              </a:rPr>
              <a:t>15 </a:t>
            </a:r>
            <a:r>
              <a:rPr lang="ro-RO" dirty="0">
                <a:solidFill>
                  <a:srgbClr val="000000"/>
                </a:solidFill>
                <a:latin typeface="Candara" panose="020E0502030303020204" pitchFamily="34" charset="0"/>
                <a:ea typeface="STKaiti"/>
                <a:cs typeface="Tahoma" panose="020B0604030504040204" pitchFamily="34" charset="0"/>
              </a:rPr>
              <a:t>iunie </a:t>
            </a:r>
            <a:r>
              <a:rPr lang="ro-RO" dirty="0" smtClean="0">
                <a:solidFill>
                  <a:srgbClr val="000000"/>
                </a:solidFill>
                <a:latin typeface="Candara" panose="020E0502030303020204" pitchFamily="34" charset="0"/>
                <a:ea typeface="STKaiti"/>
                <a:cs typeface="Tahoma" panose="020B0604030504040204" pitchFamily="34" charset="0"/>
              </a:rPr>
              <a:t>2019 </a:t>
            </a:r>
            <a:r>
              <a:rPr lang="ro-RO" dirty="0">
                <a:solidFill>
                  <a:srgbClr val="000000"/>
                </a:solidFill>
                <a:latin typeface="Candara" panose="020E0502030303020204" pitchFamily="34" charset="0"/>
                <a:ea typeface="STKaiti"/>
                <a:cs typeface="Tahoma" panose="020B0604030504040204" pitchFamily="34" charset="0"/>
              </a:rPr>
              <a:t>– Duminică, </a:t>
            </a:r>
            <a:r>
              <a:rPr lang="ro-RO" dirty="0" smtClean="0">
                <a:solidFill>
                  <a:srgbClr val="000000"/>
                </a:solidFill>
                <a:latin typeface="Candara" panose="020E0502030303020204" pitchFamily="34" charset="0"/>
                <a:ea typeface="STKaiti"/>
                <a:cs typeface="Tahoma" panose="020B0604030504040204" pitchFamily="34" charset="0"/>
              </a:rPr>
              <a:t>15 </a:t>
            </a:r>
            <a:r>
              <a:rPr lang="ro-RO" dirty="0">
                <a:solidFill>
                  <a:srgbClr val="000000"/>
                </a:solidFill>
                <a:latin typeface="Candara" panose="020E0502030303020204" pitchFamily="34" charset="0"/>
                <a:ea typeface="STKaiti"/>
                <a:cs typeface="Tahoma" panose="020B0604030504040204" pitchFamily="34" charset="0"/>
              </a:rPr>
              <a:t>septembrie </a:t>
            </a:r>
            <a:r>
              <a:rPr lang="ro-RO" dirty="0" smtClean="0">
                <a:solidFill>
                  <a:srgbClr val="000000"/>
                </a:solidFill>
                <a:latin typeface="Candara" panose="020E0502030303020204" pitchFamily="34" charset="0"/>
                <a:ea typeface="STKaiti"/>
                <a:cs typeface="Tahoma" panose="020B0604030504040204" pitchFamily="34" charset="0"/>
              </a:rPr>
              <a:t>2019</a:t>
            </a:r>
            <a:endParaRPr lang="en-US" sz="1600" dirty="0">
              <a:solidFill>
                <a:srgbClr val="000000"/>
              </a:solidFill>
              <a:effectLst/>
              <a:latin typeface="Candara" panose="020E0502030303020204" pitchFamily="34" charset="0"/>
              <a:ea typeface="STKaiti"/>
              <a:cs typeface="Tahoma" panose="020B0604030504040204" pitchFamily="34" charset="0"/>
            </a:endParaRPr>
          </a:p>
        </p:txBody>
      </p:sp>
      <p:sp>
        <p:nvSpPr>
          <p:cNvPr id="4" name="AutoShape 2" descr="Image result for graduate cap"/>
          <p:cNvSpPr>
            <a:spLocks noChangeAspect="1" noChangeArrowheads="1"/>
          </p:cNvSpPr>
          <p:nvPr/>
        </p:nvSpPr>
        <p:spPr bwMode="auto">
          <a:xfrm>
            <a:off x="205409" y="6361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print"/>
          <a:stretch>
            <a:fillRect/>
          </a:stretch>
        </p:blipFill>
        <p:spPr>
          <a:xfrm>
            <a:off x="205409" y="7706542"/>
            <a:ext cx="1101794" cy="756213"/>
          </a:xfrm>
          <a:prstGeom prst="rect">
            <a:avLst/>
          </a:prstGeom>
        </p:spPr>
      </p:pic>
    </p:spTree>
    <p:extLst>
      <p:ext uri="{BB962C8B-B14F-4D97-AF65-F5344CB8AC3E}">
        <p14:creationId xmlns:p14="http://schemas.microsoft.com/office/powerpoint/2010/main" val="320696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0" y="0"/>
            <a:ext cx="3617844" cy="914400"/>
          </a:xfrm>
          <a:prstGeom prst="round2Diag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latin typeface="Candara" panose="020E0502030303020204" pitchFamily="34" charset="0"/>
              </a:rPr>
              <a:t> </a:t>
            </a:r>
            <a:endParaRPr lang="ro-RO" sz="2400" dirty="0" smtClean="0">
              <a:latin typeface="Candara" panose="020E0502030303020204" pitchFamily="34" charset="0"/>
            </a:endParaRPr>
          </a:p>
          <a:p>
            <a:pPr algn="ctr"/>
            <a:r>
              <a:rPr lang="en-US" sz="2400" dirty="0" smtClean="0">
                <a:latin typeface="Candara" panose="020E0502030303020204" pitchFamily="34" charset="0"/>
              </a:rPr>
              <a:t>SPECIALIZ</a:t>
            </a:r>
            <a:r>
              <a:rPr lang="ro-RO" sz="2400" dirty="0" smtClean="0">
                <a:latin typeface="Candara" panose="020E0502030303020204" pitchFamily="34" charset="0"/>
              </a:rPr>
              <a:t>ĂRI</a:t>
            </a:r>
            <a:r>
              <a:rPr lang="en-US" sz="2400" dirty="0" smtClean="0">
                <a:latin typeface="Candara" panose="020E0502030303020204" pitchFamily="34" charset="0"/>
              </a:rPr>
              <a:t> </a:t>
            </a:r>
          </a:p>
          <a:p>
            <a:pPr algn="ctr"/>
            <a:endParaRPr lang="en-US" sz="2400" dirty="0" smtClean="0">
              <a:latin typeface="Candara" panose="020E0502030303020204" pitchFamily="34" charset="0"/>
            </a:endParaRPr>
          </a:p>
        </p:txBody>
      </p:sp>
      <p:sp>
        <p:nvSpPr>
          <p:cNvPr id="3" name="Rectangle 2"/>
          <p:cNvSpPr/>
          <p:nvPr/>
        </p:nvSpPr>
        <p:spPr>
          <a:xfrm>
            <a:off x="324679" y="1290202"/>
            <a:ext cx="6195390" cy="73800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ro-RO" sz="2400" b="1" u="sng" dirty="0" smtClean="0">
                <a:solidFill>
                  <a:srgbClr val="FF6600"/>
                </a:solidFill>
                <a:latin typeface="Candara" panose="020E0502030303020204" pitchFamily="34" charset="0"/>
                <a:ea typeface="Calibri" panose="020F0502020204030204" pitchFamily="34" charset="0"/>
                <a:cs typeface="Times New Roman" panose="02020603050405020304" pitchFamily="18" charset="0"/>
              </a:rPr>
              <a:t>MATEMATICĂ - INFORMATICĂ</a:t>
            </a:r>
          </a:p>
          <a:p>
            <a:pPr marL="342900" marR="0" lvl="0" indent="-342900">
              <a:lnSpc>
                <a:spcPct val="115000"/>
              </a:lnSpc>
              <a:spcBef>
                <a:spcPts val="0"/>
              </a:spcBef>
              <a:spcAft>
                <a:spcPts val="0"/>
              </a:spcAft>
              <a:buFont typeface="Symbol" panose="05050102010706020507" pitchFamily="18" charset="2"/>
              <a:buChar char=""/>
            </a:pPr>
            <a:r>
              <a:rPr lang="ro-RO" sz="2000" b="1" i="1" dirty="0" smtClean="0">
                <a:latin typeface="Candara" panose="020E0502030303020204" pitchFamily="34" charset="0"/>
                <a:ea typeface="Calibri" panose="020F0502020204030204" pitchFamily="34" charset="0"/>
                <a:cs typeface="Times New Roman" panose="02020603050405020304" pitchFamily="18" charset="0"/>
              </a:rPr>
              <a:t> Scurtă descriere</a:t>
            </a:r>
          </a:p>
          <a:p>
            <a:pPr lvl="1" algn="just">
              <a:lnSpc>
                <a:spcPct val="115000"/>
              </a:lnSpc>
            </a:pPr>
            <a:r>
              <a:rPr lang="en-US" sz="2000" dirty="0" err="1">
                <a:latin typeface="Candara" panose="020E0502030303020204" pitchFamily="34" charset="0"/>
                <a:ea typeface="Calibri" panose="020F0502020204030204" pitchFamily="34" charset="0"/>
                <a:cs typeface="Times New Roman" panose="02020603050405020304" pitchFamily="18" charset="0"/>
              </a:rPr>
              <a:t>Acest</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profil</a:t>
            </a:r>
            <a:r>
              <a:rPr lang="en-US" sz="2000" dirty="0">
                <a:latin typeface="Candara" panose="020E0502030303020204" pitchFamily="34" charset="0"/>
                <a:ea typeface="Calibri" panose="020F0502020204030204" pitchFamily="34" charset="0"/>
                <a:cs typeface="Times New Roman" panose="02020603050405020304" pitchFamily="18" charset="0"/>
              </a:rPr>
              <a:t> se </a:t>
            </a:r>
            <a:r>
              <a:rPr lang="en-US" sz="2000" dirty="0" err="1">
                <a:latin typeface="Candara" panose="020E0502030303020204" pitchFamily="34" charset="0"/>
                <a:ea typeface="Calibri" panose="020F0502020204030204" pitchFamily="34" charset="0"/>
                <a:cs typeface="Times New Roman" panose="02020603050405020304" pitchFamily="18" charset="0"/>
              </a:rPr>
              <a:t>adresează</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în</a:t>
            </a:r>
            <a:r>
              <a:rPr lang="en-US" sz="2000" dirty="0">
                <a:latin typeface="Candara" panose="020E0502030303020204" pitchFamily="34" charset="0"/>
                <a:ea typeface="Calibri" panose="020F0502020204030204" pitchFamily="34" charset="0"/>
                <a:cs typeface="Times New Roman" panose="02020603050405020304" pitchFamily="18" charset="0"/>
              </a:rPr>
              <a:t> principal </a:t>
            </a:r>
            <a:r>
              <a:rPr lang="en-US" sz="2000" dirty="0" err="1">
                <a:latin typeface="Candara" panose="020E0502030303020204" pitchFamily="34" charset="0"/>
                <a:ea typeface="Calibri" panose="020F0502020204030204" pitchFamily="34" charset="0"/>
                <a:cs typeface="Times New Roman" panose="02020603050405020304" pitchFamily="18" charset="0"/>
              </a:rPr>
              <a:t>elevilor</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pasionați</a:t>
            </a:r>
            <a:r>
              <a:rPr lang="en-US" sz="2000" dirty="0">
                <a:latin typeface="Candara" panose="020E0502030303020204" pitchFamily="34" charset="0"/>
                <a:ea typeface="Calibri" panose="020F0502020204030204" pitchFamily="34" charset="0"/>
                <a:cs typeface="Times New Roman" panose="02020603050405020304" pitchFamily="18" charset="0"/>
              </a:rPr>
              <a:t> de </a:t>
            </a:r>
            <a:r>
              <a:rPr lang="en-US" sz="2000" dirty="0" err="1">
                <a:latin typeface="Candara" panose="020E0502030303020204" pitchFamily="34" charset="0"/>
                <a:ea typeface="Calibri" panose="020F0502020204030204" pitchFamily="34" charset="0"/>
                <a:cs typeface="Times New Roman" panose="02020603050405020304" pitchFamily="18" charset="0"/>
              </a:rPr>
              <a:t>matematică</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și</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informatică</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dar</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și</a:t>
            </a:r>
            <a:r>
              <a:rPr lang="en-US" sz="2000" dirty="0">
                <a:latin typeface="Candara" panose="020E0502030303020204" pitchFamily="34" charset="0"/>
                <a:ea typeface="Calibri" panose="020F0502020204030204" pitchFamily="34" charset="0"/>
                <a:cs typeface="Times New Roman" panose="02020603050405020304" pitchFamily="18" charset="0"/>
              </a:rPr>
              <a:t> de </a:t>
            </a:r>
            <a:r>
              <a:rPr lang="en-US" sz="2000" dirty="0" err="1">
                <a:latin typeface="Candara" panose="020E0502030303020204" pitchFamily="34" charset="0"/>
                <a:ea typeface="Calibri" panose="020F0502020204030204" pitchFamily="34" charset="0"/>
                <a:cs typeface="Times New Roman" panose="02020603050405020304" pitchFamily="18" charset="0"/>
              </a:rPr>
              <a:t>alte</a:t>
            </a:r>
            <a:r>
              <a:rPr lang="en-US" sz="2000" dirty="0">
                <a:latin typeface="Candara" panose="020E0502030303020204" pitchFamily="34" charset="0"/>
                <a:ea typeface="Calibri" panose="020F0502020204030204" pitchFamily="34" charset="0"/>
                <a:cs typeface="Times New Roman" panose="02020603050405020304" pitchFamily="18" charset="0"/>
              </a:rPr>
              <a:t> discipline </a:t>
            </a:r>
            <a:r>
              <a:rPr lang="en-US" sz="2000" dirty="0" err="1">
                <a:latin typeface="Candara" panose="020E0502030303020204" pitchFamily="34" charset="0"/>
                <a:ea typeface="Calibri" panose="020F0502020204030204" pitchFamily="34" charset="0"/>
                <a:cs typeface="Times New Roman" panose="02020603050405020304" pitchFamily="18" charset="0"/>
              </a:rPr>
              <a:t>conexe</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precum</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fizica</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sau</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biologia</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știut</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fiind</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faptul</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că</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toate</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disciplinele</a:t>
            </a:r>
            <a:r>
              <a:rPr lang="en-US" sz="2000" dirty="0">
                <a:latin typeface="Candara" panose="020E0502030303020204" pitchFamily="34" charset="0"/>
                <a:ea typeface="Calibri" panose="020F0502020204030204" pitchFamily="34" charset="0"/>
                <a:cs typeface="Times New Roman" panose="02020603050405020304" pitchFamily="18" charset="0"/>
              </a:rPr>
              <a:t> au </a:t>
            </a:r>
            <a:r>
              <a:rPr lang="en-US" sz="2000" dirty="0" err="1">
                <a:latin typeface="Candara" panose="020E0502030303020204" pitchFamily="34" charset="0"/>
                <a:ea typeface="Calibri" panose="020F0502020204030204" pitchFamily="34" charset="0"/>
                <a:cs typeface="Times New Roman" panose="02020603050405020304" pitchFamily="18" charset="0"/>
              </a:rPr>
              <a:t>rolul</a:t>
            </a:r>
            <a:r>
              <a:rPr lang="en-US" sz="2000" dirty="0">
                <a:latin typeface="Candara" panose="020E0502030303020204" pitchFamily="34" charset="0"/>
                <a:ea typeface="Calibri" panose="020F0502020204030204" pitchFamily="34" charset="0"/>
                <a:cs typeface="Times New Roman" panose="02020603050405020304" pitchFamily="18" charset="0"/>
              </a:rPr>
              <a:t> de a ne </a:t>
            </a:r>
            <a:r>
              <a:rPr lang="en-US" sz="2000" dirty="0" err="1">
                <a:latin typeface="Candara" panose="020E0502030303020204" pitchFamily="34" charset="0"/>
                <a:ea typeface="Calibri" panose="020F0502020204030204" pitchFamily="34" charset="0"/>
                <a:cs typeface="Times New Roman" panose="02020603050405020304" pitchFamily="18" charset="0"/>
              </a:rPr>
              <a:t>îmbogăți</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bagajul</a:t>
            </a:r>
            <a:r>
              <a:rPr lang="en-US" sz="2000" dirty="0">
                <a:latin typeface="Candara" panose="020E0502030303020204" pitchFamily="34" charset="0"/>
                <a:ea typeface="Calibri" panose="020F0502020204030204" pitchFamily="34" charset="0"/>
                <a:cs typeface="Times New Roman" panose="02020603050405020304" pitchFamily="18" charset="0"/>
              </a:rPr>
              <a:t> de </a:t>
            </a:r>
            <a:r>
              <a:rPr lang="en-US" sz="2000" dirty="0" err="1">
                <a:latin typeface="Candara" panose="020E0502030303020204" pitchFamily="34" charset="0"/>
                <a:ea typeface="Calibri" panose="020F0502020204030204" pitchFamily="34" charset="0"/>
                <a:cs typeface="Times New Roman" panose="02020603050405020304" pitchFamily="18" charset="0"/>
              </a:rPr>
              <a:t>cunoștințe</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și</a:t>
            </a:r>
            <a:r>
              <a:rPr lang="en-US" sz="2000" dirty="0">
                <a:latin typeface="Candara" panose="020E0502030303020204" pitchFamily="34" charset="0"/>
                <a:ea typeface="Calibri" panose="020F0502020204030204" pitchFamily="34" charset="0"/>
                <a:cs typeface="Times New Roman" panose="02020603050405020304" pitchFamily="18" charset="0"/>
              </a:rPr>
              <a:t> de a ne </a:t>
            </a:r>
            <a:r>
              <a:rPr lang="en-US" sz="2000" dirty="0" err="1">
                <a:latin typeface="Candara" panose="020E0502030303020204" pitchFamily="34" charset="0"/>
                <a:ea typeface="Calibri" panose="020F0502020204030204" pitchFamily="34" charset="0"/>
                <a:cs typeface="Times New Roman" panose="02020603050405020304" pitchFamily="18" charset="0"/>
              </a:rPr>
              <a:t>dezvolta</a:t>
            </a:r>
            <a:r>
              <a:rPr lang="en-US" sz="2000" dirty="0">
                <a:latin typeface="Candara" panose="020E0502030303020204" pitchFamily="34" charset="0"/>
                <a:ea typeface="Calibri" panose="020F0502020204030204" pitchFamily="34" charset="0"/>
                <a:cs typeface="Times New Roman" panose="02020603050405020304" pitchFamily="18" charset="0"/>
              </a:rPr>
              <a:t> </a:t>
            </a:r>
            <a:r>
              <a:rPr lang="en-US" sz="2000" dirty="0" err="1">
                <a:latin typeface="Candara" panose="020E0502030303020204" pitchFamily="34" charset="0"/>
                <a:ea typeface="Calibri" panose="020F0502020204030204" pitchFamily="34" charset="0"/>
                <a:cs typeface="Times New Roman" panose="02020603050405020304" pitchFamily="18" charset="0"/>
              </a:rPr>
              <a:t>competențele</a:t>
            </a:r>
            <a:r>
              <a:rPr lang="en-US" sz="2000" dirty="0">
                <a:latin typeface="Candara" panose="020E0502030303020204" pitchFamily="34" charset="0"/>
                <a:ea typeface="Calibri" panose="020F0502020204030204" pitchFamily="34" charset="0"/>
                <a:cs typeface="Times New Roman" panose="02020603050405020304" pitchFamily="18" charset="0"/>
              </a:rPr>
              <a:t>.</a:t>
            </a:r>
            <a:endParaRPr lang="ro-RO" sz="2000" dirty="0">
              <a:latin typeface="Candara" panose="020E0502030303020204" pitchFamily="34" charset="0"/>
              <a:ea typeface="Calibri" panose="020F0502020204030204" pitchFamily="34" charset="0"/>
              <a:cs typeface="Times New Roman" panose="02020603050405020304" pitchFamily="18" charset="0"/>
            </a:endParaRPr>
          </a:p>
          <a:p>
            <a:pPr marL="342900" lvl="1" indent="-342900">
              <a:lnSpc>
                <a:spcPct val="115000"/>
              </a:lnSpc>
              <a:buSzPct val="104000"/>
              <a:buFont typeface="Symbol" panose="05050102010706020507" pitchFamily="18" charset="2"/>
              <a:buChar char=""/>
            </a:pPr>
            <a:r>
              <a:rPr lang="ro-RO" sz="2000" b="1" i="1" dirty="0">
                <a:latin typeface="Candara" panose="020E0502030303020204" pitchFamily="34" charset="0"/>
                <a:ea typeface="Calibri" panose="020F0502020204030204" pitchFamily="34" charset="0"/>
                <a:cs typeface="Times New Roman" panose="02020603050405020304" pitchFamily="18" charset="0"/>
              </a:rPr>
              <a:t>Avantaje</a:t>
            </a:r>
          </a:p>
          <a:p>
            <a:pPr marL="800100" marR="0" lvl="1" indent="-342900">
              <a:lnSpc>
                <a:spcPct val="115000"/>
              </a:lnSpc>
              <a:spcBef>
                <a:spcPts val="0"/>
              </a:spcBef>
              <a:spcAft>
                <a:spcPts val="0"/>
              </a:spcAft>
              <a:buFont typeface="Courier New" pitchFamily="49" charset="0"/>
              <a:buChar char="o"/>
            </a:pPr>
            <a:r>
              <a:rPr lang="ro-RO" sz="2000" dirty="0" smtClean="0">
                <a:latin typeface="Candara" panose="020E0502030303020204" pitchFamily="34" charset="0"/>
                <a:ea typeface="Calibri" panose="020F0502020204030204" pitchFamily="34" charset="0"/>
                <a:cs typeface="Times New Roman" panose="02020603050405020304" pitchFamily="18" charset="0"/>
              </a:rPr>
              <a:t>Multe opțiuni pentru facultate </a:t>
            </a:r>
          </a:p>
          <a:p>
            <a:pPr marL="800100" marR="0" lvl="1" indent="-342900">
              <a:lnSpc>
                <a:spcPct val="115000"/>
              </a:lnSpc>
              <a:spcBef>
                <a:spcPts val="0"/>
              </a:spcBef>
              <a:spcAft>
                <a:spcPts val="0"/>
              </a:spcAft>
              <a:buFont typeface="Courier New" pitchFamily="49" charset="0"/>
              <a:buChar char="o"/>
            </a:pPr>
            <a:r>
              <a:rPr lang="ro-RO" sz="2000" dirty="0" smtClean="0">
                <a:latin typeface="Candara" panose="020E0502030303020204" pitchFamily="34" charset="0"/>
                <a:ea typeface="Calibri" panose="020F0502020204030204" pitchFamily="34" charset="0"/>
                <a:cs typeface="Times New Roman" panose="02020603050405020304" pitchFamily="18" charset="0"/>
              </a:rPr>
              <a:t>Joburi bine plătite </a:t>
            </a:r>
          </a:p>
          <a:p>
            <a:pPr marL="800100" marR="0" lvl="1" indent="-342900">
              <a:lnSpc>
                <a:spcPct val="115000"/>
              </a:lnSpc>
              <a:spcBef>
                <a:spcPts val="0"/>
              </a:spcBef>
              <a:spcAft>
                <a:spcPts val="0"/>
              </a:spcAft>
              <a:buFont typeface="Courier New" pitchFamily="49" charset="0"/>
              <a:buChar char="o"/>
            </a:pPr>
            <a:r>
              <a:rPr lang="ro-RO" sz="2000" dirty="0" smtClean="0">
                <a:latin typeface="Candara" panose="020E0502030303020204" pitchFamily="34" charset="0"/>
                <a:ea typeface="Calibri" panose="020F0502020204030204" pitchFamily="34" charset="0"/>
                <a:cs typeface="Times New Roman" panose="02020603050405020304" pitchFamily="18" charset="0"/>
              </a:rPr>
              <a:t>Obținerea atestatului la informatică</a:t>
            </a:r>
          </a:p>
          <a:p>
            <a:pPr marL="800100" marR="0" lvl="1" indent="-342900">
              <a:lnSpc>
                <a:spcPct val="115000"/>
              </a:lnSpc>
              <a:spcBef>
                <a:spcPts val="0"/>
              </a:spcBef>
              <a:spcAft>
                <a:spcPts val="0"/>
              </a:spcAft>
              <a:buFont typeface="Courier New" pitchFamily="49" charset="0"/>
              <a:buChar char="o"/>
            </a:pPr>
            <a:r>
              <a:rPr lang="ro-RO" sz="2000" dirty="0" smtClean="0">
                <a:latin typeface="Candara" panose="020E0502030303020204" pitchFamily="34" charset="0"/>
                <a:ea typeface="Calibri" panose="020F0502020204030204" pitchFamily="34" charset="0"/>
                <a:cs typeface="Times New Roman" panose="02020603050405020304" pitchFamily="18" charset="0"/>
              </a:rPr>
              <a:t>Obținerea atestatului la limba engleză (pentru intensiv engleză)</a:t>
            </a:r>
          </a:p>
          <a:p>
            <a:pPr marL="342900" indent="-342900">
              <a:lnSpc>
                <a:spcPct val="115000"/>
              </a:lnSpc>
              <a:buSzPct val="104000"/>
              <a:buFont typeface="Symbol" panose="05050102010706020507" pitchFamily="18" charset="2"/>
              <a:buChar char=""/>
            </a:pPr>
            <a:r>
              <a:rPr lang="ro-RO" sz="2000" b="1" i="1" dirty="0" smtClean="0">
                <a:latin typeface="Candara" panose="020E0502030303020204" pitchFamily="34" charset="0"/>
                <a:ea typeface="Calibri" panose="020F0502020204030204" pitchFamily="34" charset="0"/>
                <a:cs typeface="Times New Roman" panose="02020603050405020304" pitchFamily="18" charset="0"/>
              </a:rPr>
              <a:t> Teze</a:t>
            </a:r>
          </a:p>
          <a:p>
            <a:pPr marL="800100" lvl="1" indent="-342900">
              <a:lnSpc>
                <a:spcPct val="115000"/>
              </a:lnSpc>
              <a:buFont typeface="Courier New" pitchFamily="49" charset="0"/>
              <a:buChar char="o"/>
            </a:pPr>
            <a:r>
              <a:rPr lang="ro-RO" sz="2000" dirty="0" smtClean="0">
                <a:latin typeface="Candara" panose="020E0502030303020204" pitchFamily="34" charset="0"/>
                <a:ea typeface="Calibri" panose="020F0502020204030204" pitchFamily="34" charset="0"/>
                <a:cs typeface="Times New Roman" panose="02020603050405020304" pitchFamily="18" charset="0"/>
              </a:rPr>
              <a:t>Matematică </a:t>
            </a:r>
          </a:p>
          <a:p>
            <a:pPr marL="800100" lvl="1" indent="-342900">
              <a:lnSpc>
                <a:spcPct val="115000"/>
              </a:lnSpc>
              <a:buFont typeface="Courier New" pitchFamily="49" charset="0"/>
              <a:buChar char="o"/>
            </a:pPr>
            <a:r>
              <a:rPr lang="ro-RO" sz="2000" dirty="0" smtClean="0">
                <a:latin typeface="Candara" panose="020E0502030303020204" pitchFamily="34" charset="0"/>
                <a:ea typeface="Calibri" panose="020F0502020204030204" pitchFamily="34" charset="0"/>
                <a:cs typeface="Times New Roman" panose="02020603050405020304" pitchFamily="18" charset="0"/>
              </a:rPr>
              <a:t>Română </a:t>
            </a:r>
          </a:p>
          <a:p>
            <a:pPr marL="800100" lvl="1" indent="-342900">
              <a:lnSpc>
                <a:spcPct val="115000"/>
              </a:lnSpc>
              <a:buFont typeface="Courier New" pitchFamily="49" charset="0"/>
              <a:buChar char="o"/>
            </a:pPr>
            <a:r>
              <a:rPr lang="ro-RO" sz="2000" dirty="0" smtClean="0">
                <a:latin typeface="Candara" panose="020E0502030303020204" pitchFamily="34" charset="0"/>
                <a:ea typeface="Calibri" panose="020F0502020204030204" pitchFamily="34" charset="0"/>
                <a:cs typeface="Times New Roman" panose="02020603050405020304" pitchFamily="18" charset="0"/>
              </a:rPr>
              <a:t>Biologie/Chimie/Fizică </a:t>
            </a:r>
          </a:p>
          <a:p>
            <a:pPr marL="800100" lvl="1" indent="-342900">
              <a:lnSpc>
                <a:spcPct val="115000"/>
              </a:lnSpc>
              <a:buFont typeface="Courier New" pitchFamily="49" charset="0"/>
              <a:buChar char="o"/>
            </a:pPr>
            <a:r>
              <a:rPr lang="ro-RO" sz="2000" dirty="0" smtClean="0">
                <a:latin typeface="Candara" panose="020E0502030303020204" pitchFamily="34" charset="0"/>
                <a:ea typeface="Calibri" panose="020F0502020204030204" pitchFamily="34" charset="0"/>
                <a:cs typeface="Times New Roman" panose="02020603050405020304" pitchFamily="18" charset="0"/>
              </a:rPr>
              <a:t>Informatică </a:t>
            </a:r>
          </a:p>
          <a:p>
            <a:pPr marL="800100" lvl="1" indent="-342900">
              <a:lnSpc>
                <a:spcPct val="115000"/>
              </a:lnSpc>
              <a:buFont typeface="Courier New" pitchFamily="49" charset="0"/>
              <a:buChar char="o"/>
            </a:pPr>
            <a:r>
              <a:rPr lang="ro-RO" sz="2000" dirty="0" smtClean="0">
                <a:latin typeface="Candara" panose="020E0502030303020204" pitchFamily="34" charset="0"/>
                <a:ea typeface="Calibri" panose="020F0502020204030204" pitchFamily="34" charset="0"/>
                <a:cs typeface="Times New Roman" panose="02020603050405020304" pitchFamily="18" charset="0"/>
              </a:rPr>
              <a:t>Engleză (pentru profilurile cu engleză intensiv) </a:t>
            </a:r>
          </a:p>
          <a:p>
            <a:pPr marL="342900" marR="0" lvl="0" indent="-342900">
              <a:lnSpc>
                <a:spcPct val="115000"/>
              </a:lnSpc>
              <a:spcBef>
                <a:spcPts val="0"/>
              </a:spcBef>
              <a:spcAft>
                <a:spcPts val="0"/>
              </a:spcAft>
            </a:pPr>
            <a:r>
              <a:rPr lang="vi-VN" sz="2000" b="1" dirty="0" smtClean="0">
                <a:latin typeface="Candara" panose="020E0502030303020204" pitchFamily="34" charset="0"/>
                <a:ea typeface="Calibri" panose="020F0502020204030204" pitchFamily="34" charset="0"/>
                <a:cs typeface="Times New Roman" panose="02020603050405020304" pitchFamily="18" charset="0"/>
              </a:rPr>
              <a:t> </a:t>
            </a:r>
            <a:endParaRPr lang="en-US" sz="2000" b="1" dirty="0">
              <a:latin typeface="Candara" panose="020E0502030303020204" pitchFamily="34" charset="0"/>
              <a:ea typeface="Calibri" panose="020F0502020204030204" pitchFamily="34" charset="0"/>
              <a:cs typeface="Times New Roman" panose="02020603050405020304" pitchFamily="18" charset="0"/>
            </a:endParaRPr>
          </a:p>
        </p:txBody>
      </p:sp>
      <p:pic>
        <p:nvPicPr>
          <p:cNvPr id="1026" name="Picture 2" descr="Image result for math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7497" y="8895302"/>
            <a:ext cx="1404730" cy="14047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mputer car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8869729"/>
            <a:ext cx="1590260" cy="143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84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938" y="1126809"/>
            <a:ext cx="6096001" cy="74160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ro-RO" sz="2400" b="1" u="sng" dirty="0" smtClean="0">
                <a:solidFill>
                  <a:srgbClr val="FF6600"/>
                </a:solidFill>
                <a:latin typeface="Candara" panose="020E0502030303020204" pitchFamily="34" charset="0"/>
                <a:ea typeface="Calibri" panose="020F0502020204030204" pitchFamily="34" charset="0"/>
                <a:cs typeface="Times New Roman" panose="02020603050405020304" pitchFamily="18" charset="0"/>
              </a:rPr>
              <a:t>Ș</a:t>
            </a:r>
            <a:r>
              <a:rPr lang="fr-FR" sz="2400" b="1" u="sng" dirty="0" smtClean="0">
                <a:solidFill>
                  <a:srgbClr val="FF6600"/>
                </a:solidFill>
                <a:latin typeface="Candara" panose="020E0502030303020204" pitchFamily="34" charset="0"/>
                <a:ea typeface="Calibri" panose="020F0502020204030204" pitchFamily="34" charset="0"/>
                <a:cs typeface="Times New Roman" panose="02020603050405020304" pitchFamily="18" charset="0"/>
              </a:rPr>
              <a:t>TIIN</a:t>
            </a:r>
            <a:r>
              <a:rPr lang="ro-RO" sz="2400" b="1" u="sng" dirty="0">
                <a:solidFill>
                  <a:srgbClr val="FF6600"/>
                </a:solidFill>
                <a:latin typeface="Candara" panose="020E0502030303020204" pitchFamily="34" charset="0"/>
                <a:ea typeface="Calibri" panose="020F0502020204030204" pitchFamily="34" charset="0"/>
                <a:cs typeface="Times New Roman" panose="02020603050405020304" pitchFamily="18" charset="0"/>
              </a:rPr>
              <a:t>Ț</a:t>
            </a:r>
            <a:r>
              <a:rPr lang="fr-FR" sz="2400" b="1" u="sng" dirty="0" smtClean="0">
                <a:solidFill>
                  <a:srgbClr val="FF6600"/>
                </a:solidFill>
                <a:latin typeface="Candara" panose="020E0502030303020204" pitchFamily="34" charset="0"/>
                <a:ea typeface="Calibri" panose="020F0502020204030204" pitchFamily="34" charset="0"/>
                <a:cs typeface="Times New Roman" panose="02020603050405020304" pitchFamily="18" charset="0"/>
              </a:rPr>
              <a:t>E</a:t>
            </a:r>
            <a:r>
              <a:rPr lang="ro-RO" sz="2400" b="1" u="sng" dirty="0" smtClean="0">
                <a:solidFill>
                  <a:srgbClr val="FF6600"/>
                </a:solidFill>
                <a:latin typeface="Candara" panose="020E0502030303020204" pitchFamily="34" charset="0"/>
                <a:ea typeface="Calibri" panose="020F0502020204030204" pitchFamily="34" charset="0"/>
                <a:cs typeface="Times New Roman" panose="02020603050405020304" pitchFamily="18" charset="0"/>
              </a:rPr>
              <a:t> ALE NATURII</a:t>
            </a:r>
            <a:endParaRPr lang="en-US" sz="2400" b="1" u="sng" dirty="0" smtClean="0">
              <a:solidFill>
                <a:srgbClr val="FF6600"/>
              </a:solidFill>
              <a:latin typeface="Candara" panose="020E050203030302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sz="2000" b="1" i="1" dirty="0" err="1">
                <a:latin typeface="Candara" panose="020E0502030303020204" pitchFamily="34" charset="0"/>
                <a:ea typeface="Calibri" panose="020F0502020204030204" pitchFamily="34" charset="0"/>
                <a:cs typeface="Times New Roman" panose="02020603050405020304" pitchFamily="18" charset="0"/>
              </a:rPr>
              <a:t>Scurt</a:t>
            </a:r>
            <a:r>
              <a:rPr lang="ro-RO" sz="2000" b="1" i="1" dirty="0">
                <a:latin typeface="Candara" panose="020E0502030303020204" pitchFamily="34" charset="0"/>
                <a:ea typeface="Calibri" panose="020F0502020204030204" pitchFamily="34" charset="0"/>
                <a:cs typeface="Times New Roman" panose="02020603050405020304" pitchFamily="18" charset="0"/>
              </a:rPr>
              <a:t>ă</a:t>
            </a:r>
            <a:r>
              <a:rPr lang="en-US" sz="2000" b="1" i="1" dirty="0">
                <a:latin typeface="Candara" panose="020E0502030303020204" pitchFamily="34" charset="0"/>
                <a:ea typeface="Calibri" panose="020F0502020204030204" pitchFamily="34" charset="0"/>
                <a:cs typeface="Times New Roman" panose="02020603050405020304" pitchFamily="18" charset="0"/>
              </a:rPr>
              <a:t> </a:t>
            </a:r>
            <a:r>
              <a:rPr lang="en-US" sz="2000" b="1" i="1" dirty="0" err="1" smtClean="0">
                <a:latin typeface="Candara" panose="020E0502030303020204" pitchFamily="34" charset="0"/>
                <a:ea typeface="Calibri" panose="020F0502020204030204" pitchFamily="34" charset="0"/>
                <a:cs typeface="Times New Roman" panose="02020603050405020304" pitchFamily="18" charset="0"/>
              </a:rPr>
              <a:t>descriere</a:t>
            </a:r>
            <a:endParaRPr lang="ro-RO" sz="2000" b="1" i="1" dirty="0">
              <a:latin typeface="Candara" panose="020E0502030303020204" pitchFamily="34" charset="0"/>
              <a:ea typeface="Calibri" panose="020F0502020204030204" pitchFamily="34" charset="0"/>
              <a:cs typeface="Times New Roman" panose="02020603050405020304" pitchFamily="18" charset="0"/>
            </a:endParaRPr>
          </a:p>
          <a:p>
            <a:pPr marL="285750" indent="-285750" algn="just">
              <a:lnSpc>
                <a:spcPct val="115000"/>
              </a:lnSpc>
            </a:pPr>
            <a:r>
              <a:rPr lang="vi-VN" sz="2000" i="1" dirty="0" smtClean="0">
                <a:latin typeface="Candara" panose="020E0502030303020204" pitchFamily="34" charset="0"/>
                <a:ea typeface="Calibri" panose="020F0502020204030204" pitchFamily="34" charset="0"/>
                <a:cs typeface="Times New Roman" panose="02020603050405020304" pitchFamily="18" charset="0"/>
              </a:rPr>
              <a:t> </a:t>
            </a:r>
            <a:r>
              <a:rPr lang="ro-RO" sz="2000" i="1" dirty="0" smtClean="0">
                <a:latin typeface="Candara" panose="020E0502030303020204" pitchFamily="34" charset="0"/>
                <a:ea typeface="Calibri" panose="020F0502020204030204" pitchFamily="34" charset="0"/>
                <a:cs typeface="Times New Roman" panose="02020603050405020304" pitchFamily="18" charset="0"/>
              </a:rPr>
              <a:t>    </a:t>
            </a:r>
            <a:r>
              <a:rPr lang="vi-VN" sz="2000" dirty="0" smtClean="0">
                <a:latin typeface="Candara" panose="020E0502030303020204" pitchFamily="34" charset="0"/>
                <a:ea typeface="Calibri" panose="020F0502020204030204" pitchFamily="34" charset="0"/>
                <a:cs typeface="Times New Roman" panose="02020603050405020304" pitchFamily="18" charset="0"/>
              </a:rPr>
              <a:t>La acest profil</a:t>
            </a:r>
            <a:r>
              <a:rPr lang="ro-RO" sz="2000" dirty="0" smtClean="0">
                <a:latin typeface="Candara" panose="020E0502030303020204" pitchFamily="34" charset="0"/>
                <a:ea typeface="Calibri" panose="020F0502020204030204" pitchFamily="34" charset="0"/>
                <a:cs typeface="Times New Roman" panose="02020603050405020304" pitchFamily="18" charset="0"/>
              </a:rPr>
              <a:t> real</a:t>
            </a:r>
            <a:r>
              <a:rPr lang="vi-VN" sz="2000" dirty="0" smtClean="0">
                <a:latin typeface="Candara" panose="020E0502030303020204" pitchFamily="34" charset="0"/>
                <a:ea typeface="Calibri" panose="020F0502020204030204" pitchFamily="34" charset="0"/>
                <a:cs typeface="Times New Roman" panose="02020603050405020304" pitchFamily="18" charset="0"/>
              </a:rPr>
              <a:t> se face câte puțin din fiecare, punându-se accent pe științe precum chimia, biol</a:t>
            </a:r>
            <a:r>
              <a:rPr lang="ro-RO" sz="2000" dirty="0">
                <a:latin typeface="Candara" panose="020E0502030303020204" pitchFamily="34" charset="0"/>
                <a:ea typeface="Calibri" panose="020F0502020204030204" pitchFamily="34" charset="0"/>
                <a:cs typeface="Times New Roman" panose="02020603050405020304" pitchFamily="18" charset="0"/>
              </a:rPr>
              <a:t>o</a:t>
            </a:r>
            <a:r>
              <a:rPr lang="vi-VN" sz="2000" dirty="0" smtClean="0">
                <a:latin typeface="Candara" panose="020E0502030303020204" pitchFamily="34" charset="0"/>
                <a:ea typeface="Calibri" panose="020F0502020204030204" pitchFamily="34" charset="0"/>
                <a:cs typeface="Times New Roman" panose="02020603050405020304" pitchFamily="18" charset="0"/>
              </a:rPr>
              <a:t>gia, fizic</a:t>
            </a:r>
            <a:r>
              <a:rPr lang="ro-RO" sz="2000" dirty="0" smtClean="0">
                <a:latin typeface="Candara" panose="020E0502030303020204" pitchFamily="34" charset="0"/>
                <a:ea typeface="Calibri" panose="020F0502020204030204" pitchFamily="34" charset="0"/>
                <a:cs typeface="Times New Roman" panose="02020603050405020304" pitchFamily="18" charset="0"/>
              </a:rPr>
              <a:t>a</a:t>
            </a:r>
            <a:r>
              <a:rPr lang="vi-VN" sz="2000" dirty="0" smtClean="0">
                <a:latin typeface="Candara" panose="020E0502030303020204" pitchFamily="34" charset="0"/>
                <a:ea typeface="Calibri" panose="020F0502020204030204" pitchFamily="34" charset="0"/>
                <a:cs typeface="Times New Roman" panose="02020603050405020304" pitchFamily="18" charset="0"/>
              </a:rPr>
              <a:t> și matematic</a:t>
            </a:r>
            <a:r>
              <a:rPr lang="ro-RO" sz="2000" dirty="0" smtClean="0">
                <a:latin typeface="Candara" panose="020E0502030303020204" pitchFamily="34" charset="0"/>
                <a:ea typeface="Calibri" panose="020F0502020204030204" pitchFamily="34" charset="0"/>
                <a:cs typeface="Times New Roman" panose="02020603050405020304" pitchFamily="18" charset="0"/>
              </a:rPr>
              <a:t>a</a:t>
            </a:r>
            <a:r>
              <a:rPr lang="vi-VN" sz="2000" dirty="0" smtClean="0">
                <a:latin typeface="Candara" panose="020E0502030303020204" pitchFamily="34" charset="0"/>
                <a:ea typeface="Calibri" panose="020F0502020204030204" pitchFamily="34" charset="0"/>
                <a:cs typeface="Times New Roman" panose="02020603050405020304" pitchFamily="18" charset="0"/>
              </a:rPr>
              <a:t>. Nu e de neglijat nici limb</a:t>
            </a:r>
            <a:r>
              <a:rPr lang="ro-RO" sz="2000" dirty="0" smtClean="0">
                <a:latin typeface="Candara" panose="020E0502030303020204" pitchFamily="34" charset="0"/>
                <a:ea typeface="Calibri" panose="020F0502020204030204" pitchFamily="34" charset="0"/>
                <a:cs typeface="Times New Roman" panose="02020603050405020304" pitchFamily="18" charset="0"/>
              </a:rPr>
              <a:t>a</a:t>
            </a:r>
            <a:r>
              <a:rPr lang="vi-VN" sz="2000" dirty="0" smtClean="0">
                <a:latin typeface="Candara" panose="020E0502030303020204" pitchFamily="34" charset="0"/>
                <a:ea typeface="Calibri" panose="020F0502020204030204" pitchFamily="34" charset="0"/>
                <a:cs typeface="Times New Roman" panose="02020603050405020304" pitchFamily="18" charset="0"/>
              </a:rPr>
              <a:t> engleză, iar la celelalte ore se discută în </a:t>
            </a:r>
            <a:r>
              <a:rPr lang="ro-RO" sz="2000" dirty="0" smtClean="0">
                <a:latin typeface="Candara" panose="020E0502030303020204" pitchFamily="34" charset="0"/>
                <a:ea typeface="Calibri" panose="020F0502020204030204" pitchFamily="34" charset="0"/>
                <a:cs typeface="Times New Roman" panose="02020603050405020304" pitchFamily="18" charset="0"/>
              </a:rPr>
              <a:t>tot ce este necesar,</a:t>
            </a:r>
            <a:r>
              <a:rPr lang="vi-VN" sz="2000" dirty="0" smtClean="0">
                <a:latin typeface="Candara" panose="020E0502030303020204" pitchFamily="34" charset="0"/>
                <a:ea typeface="Calibri" panose="020F0502020204030204" pitchFamily="34" charset="0"/>
                <a:cs typeface="Times New Roman" panose="02020603050405020304" pitchFamily="18" charset="0"/>
              </a:rPr>
              <a:t> astfel încât să avem o cultură generală vastă</a:t>
            </a:r>
            <a:r>
              <a:rPr lang="ro-RO" sz="2000" dirty="0" smtClean="0">
                <a:latin typeface="Candara" panose="020E0502030303020204" pitchFamily="34" charset="0"/>
                <a:ea typeface="Calibri" panose="020F0502020204030204" pitchFamily="34" charset="0"/>
                <a:cs typeface="Times New Roman" panose="02020603050405020304" pitchFamily="18" charset="0"/>
              </a:rPr>
              <a:t>.</a:t>
            </a:r>
            <a:r>
              <a:rPr lang="vi-VN" sz="2000" dirty="0" smtClean="0">
                <a:latin typeface="Candara" panose="020E0502030303020204" pitchFamily="34" charset="0"/>
                <a:ea typeface="Calibri" panose="020F0502020204030204" pitchFamily="34" charset="0"/>
                <a:cs typeface="Times New Roman" panose="02020603050405020304" pitchFamily="18" charset="0"/>
              </a:rPr>
              <a:t> </a:t>
            </a:r>
            <a:endParaRPr lang="en-US" sz="2000" i="1" dirty="0">
              <a:latin typeface="Candara" panose="020E050203030302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fr-FR" sz="2000" b="1" i="1" dirty="0" err="1" smtClean="0">
                <a:latin typeface="Candara" panose="020E0502030303020204" pitchFamily="34" charset="0"/>
                <a:ea typeface="Calibri" panose="020F0502020204030204" pitchFamily="34" charset="0"/>
                <a:cs typeface="Times New Roman" panose="02020603050405020304" pitchFamily="18" charset="0"/>
              </a:rPr>
              <a:t>Avantaje</a:t>
            </a:r>
            <a:r>
              <a:rPr lang="fr-FR" sz="2000" b="1" i="1" dirty="0">
                <a:latin typeface="Candara" panose="020E0502030303020204" pitchFamily="34" charset="0"/>
                <a:ea typeface="Calibri" panose="020F0502020204030204" pitchFamily="34" charset="0"/>
                <a:cs typeface="Times New Roman" panose="02020603050405020304" pitchFamily="18" charset="0"/>
              </a:rPr>
              <a:t> </a:t>
            </a:r>
            <a:endParaRPr lang="en-US" sz="2000" b="1" i="1" dirty="0">
              <a:latin typeface="Candara" panose="020E0502030303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ro-RO" sz="2000" dirty="0" smtClean="0">
                <a:latin typeface="Candara" panose="020E0502030303020204" pitchFamily="34" charset="0"/>
                <a:ea typeface="Calibri" panose="020F0502020204030204" pitchFamily="34" charset="0"/>
                <a:cs typeface="Times New Roman" panose="02020603050405020304" pitchFamily="18" charset="0"/>
              </a:rPr>
              <a:t>Orientarea spre </a:t>
            </a:r>
            <a:r>
              <a:rPr lang="en-US" sz="2000" dirty="0" err="1" smtClean="0">
                <a:latin typeface="Candara" panose="020E0502030303020204" pitchFamily="34" charset="0"/>
                <a:ea typeface="Calibri" panose="020F0502020204030204" pitchFamily="34" charset="0"/>
                <a:cs typeface="Times New Roman" panose="02020603050405020304" pitchFamily="18" charset="0"/>
              </a:rPr>
              <a:t>medicin</a:t>
            </a:r>
            <a:r>
              <a:rPr lang="ro-RO" sz="2000" dirty="0" smtClean="0">
                <a:latin typeface="Candara" panose="020E0502030303020204" pitchFamily="34" charset="0"/>
                <a:ea typeface="Calibri" panose="020F0502020204030204" pitchFamily="34" charset="0"/>
                <a:cs typeface="Times New Roman" panose="02020603050405020304" pitchFamily="18" charset="0"/>
              </a:rPr>
              <a:t>ă</a:t>
            </a:r>
          </a:p>
          <a:p>
            <a:pPr marL="742950" lvl="1" indent="-285750">
              <a:lnSpc>
                <a:spcPct val="115000"/>
              </a:lnSpc>
              <a:buFont typeface="Courier New" panose="02070309020205020404" pitchFamily="49" charset="0"/>
              <a:buChar char="o"/>
            </a:pPr>
            <a:r>
              <a:rPr lang="ro-RO" sz="2000" dirty="0" smtClean="0">
                <a:latin typeface="Candara" panose="020E0502030303020204" pitchFamily="34" charset="0"/>
                <a:ea typeface="Calibri" panose="020F0502020204030204" pitchFamily="34" charset="0"/>
                <a:cs typeface="Times New Roman" panose="02020603050405020304" pitchFamily="18" charset="0"/>
              </a:rPr>
              <a:t>Multe opțiuni pentru facultate</a:t>
            </a:r>
          </a:p>
          <a:p>
            <a:pPr marL="742950" lvl="1" indent="-285750">
              <a:lnSpc>
                <a:spcPct val="115000"/>
              </a:lnSpc>
              <a:buFont typeface="Courier New" panose="02070309020205020404" pitchFamily="49" charset="0"/>
              <a:buChar char="o"/>
            </a:pPr>
            <a:r>
              <a:rPr lang="ro-RO" sz="2000" dirty="0">
                <a:latin typeface="Candara" panose="020E0502030303020204" pitchFamily="34" charset="0"/>
                <a:ea typeface="Calibri" panose="020F0502020204030204" pitchFamily="34" charset="0"/>
                <a:cs typeface="Times New Roman" panose="02020603050405020304" pitchFamily="18" charset="0"/>
              </a:rPr>
              <a:t>Obținerea atestatului la limba engleză (pentru intensiv engleză</a:t>
            </a:r>
            <a:r>
              <a:rPr lang="ro-RO" sz="2000" dirty="0" smtClean="0">
                <a:latin typeface="Candara" panose="020E0502030303020204" pitchFamily="34" charset="0"/>
                <a:ea typeface="Calibri" panose="020F0502020204030204" pitchFamily="34" charset="0"/>
                <a:cs typeface="Times New Roman" panose="02020603050405020304" pitchFamily="18" charset="0"/>
              </a:rPr>
              <a:t>)</a:t>
            </a:r>
            <a:endParaRPr lang="en-US" sz="2000" dirty="0" smtClean="0">
              <a:latin typeface="Candara" panose="020E050203030302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fr-FR" sz="2000" b="1" i="1" dirty="0" err="1" smtClean="0">
                <a:latin typeface="Candara" panose="020E0502030303020204" pitchFamily="34" charset="0"/>
                <a:ea typeface="Calibri" panose="020F0502020204030204" pitchFamily="34" charset="0"/>
                <a:cs typeface="Times New Roman" panose="02020603050405020304" pitchFamily="18" charset="0"/>
              </a:rPr>
              <a:t>Teze</a:t>
            </a:r>
            <a:endParaRPr lang="en-US" sz="2000" b="1" i="1" dirty="0">
              <a:latin typeface="Candara" panose="020E0502030303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ro-RO" sz="2000" dirty="0" smtClean="0">
                <a:latin typeface="Candara" panose="020E0502030303020204" pitchFamily="34" charset="0"/>
                <a:ea typeface="Calibri" panose="020F0502020204030204" pitchFamily="34" charset="0"/>
                <a:cs typeface="Times New Roman" panose="02020603050405020304" pitchFamily="18" charset="0"/>
              </a:rPr>
              <a:t>R</a:t>
            </a:r>
            <a:r>
              <a:rPr lang="fr-FR" sz="2000" dirty="0" smtClean="0">
                <a:latin typeface="Candara" panose="020E0502030303020204" pitchFamily="34" charset="0"/>
                <a:ea typeface="Calibri" panose="020F0502020204030204" pitchFamily="34" charset="0"/>
                <a:cs typeface="Times New Roman" panose="02020603050405020304" pitchFamily="18" charset="0"/>
              </a:rPr>
              <a:t>om</a:t>
            </a:r>
            <a:r>
              <a:rPr lang="ro-RO" sz="2000" dirty="0" smtClean="0">
                <a:latin typeface="Candara" panose="020E0502030303020204" pitchFamily="34" charset="0"/>
                <a:ea typeface="Calibri" panose="020F0502020204030204" pitchFamily="34" charset="0"/>
                <a:cs typeface="Times New Roman" panose="02020603050405020304" pitchFamily="18" charset="0"/>
              </a:rPr>
              <a:t>â</a:t>
            </a:r>
            <a:r>
              <a:rPr lang="fr-FR" sz="2000" dirty="0" smtClean="0">
                <a:latin typeface="Candara" panose="020E0502030303020204" pitchFamily="34" charset="0"/>
                <a:ea typeface="Calibri" panose="020F0502020204030204" pitchFamily="34" charset="0"/>
                <a:cs typeface="Times New Roman" panose="02020603050405020304" pitchFamily="18" charset="0"/>
              </a:rPr>
              <a:t>n</a:t>
            </a:r>
            <a:r>
              <a:rPr lang="ro-RO" sz="2000" dirty="0" smtClean="0">
                <a:latin typeface="Candara" panose="020E0502030303020204" pitchFamily="34" charset="0"/>
                <a:ea typeface="Calibri" panose="020F0502020204030204" pitchFamily="34" charset="0"/>
                <a:cs typeface="Times New Roman" panose="02020603050405020304" pitchFamily="18" charset="0"/>
              </a:rPr>
              <a:t>ă</a:t>
            </a:r>
            <a:endParaRPr lang="en-US" sz="2000" dirty="0">
              <a:latin typeface="Candara" panose="020E0502030303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2000" dirty="0" err="1" smtClean="0">
                <a:latin typeface="Candara" panose="020E0502030303020204" pitchFamily="34" charset="0"/>
                <a:ea typeface="Calibri" panose="020F0502020204030204" pitchFamily="34" charset="0"/>
                <a:cs typeface="Times New Roman" panose="02020603050405020304" pitchFamily="18" charset="0"/>
              </a:rPr>
              <a:t>Matematic</a:t>
            </a:r>
            <a:r>
              <a:rPr lang="ro-RO" sz="2000" dirty="0" smtClean="0">
                <a:latin typeface="Candara" panose="020E0502030303020204" pitchFamily="34" charset="0"/>
                <a:ea typeface="Calibri" panose="020F0502020204030204" pitchFamily="34" charset="0"/>
                <a:cs typeface="Times New Roman" panose="02020603050405020304" pitchFamily="18" charset="0"/>
              </a:rPr>
              <a:t>ă</a:t>
            </a:r>
            <a:endParaRPr lang="en-US" sz="2000" dirty="0">
              <a:latin typeface="Candara" panose="020E0502030303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2000" dirty="0" err="1" smtClean="0">
                <a:latin typeface="Candara" panose="020E0502030303020204" pitchFamily="34" charset="0"/>
                <a:ea typeface="Calibri" panose="020F0502020204030204" pitchFamily="34" charset="0"/>
                <a:cs typeface="Times New Roman" panose="02020603050405020304" pitchFamily="18" charset="0"/>
              </a:rPr>
              <a:t>Fizic</a:t>
            </a:r>
            <a:r>
              <a:rPr lang="ro-RO" sz="2000" dirty="0" smtClean="0">
                <a:latin typeface="Candara" panose="020E0502030303020204" pitchFamily="34" charset="0"/>
                <a:ea typeface="Calibri" panose="020F0502020204030204" pitchFamily="34" charset="0"/>
                <a:cs typeface="Times New Roman" panose="02020603050405020304" pitchFamily="18" charset="0"/>
              </a:rPr>
              <a:t>ă</a:t>
            </a:r>
            <a:r>
              <a:rPr lang="fr-FR" sz="2000" dirty="0" smtClean="0">
                <a:latin typeface="Candara" panose="020E0502030303020204" pitchFamily="34" charset="0"/>
                <a:ea typeface="Calibri" panose="020F0502020204030204" pitchFamily="34" charset="0"/>
                <a:cs typeface="Times New Roman" panose="02020603050405020304" pitchFamily="18" charset="0"/>
              </a:rPr>
              <a:t>/ </a:t>
            </a:r>
            <a:r>
              <a:rPr lang="fr-FR" sz="2000" dirty="0">
                <a:latin typeface="Candara" panose="020E0502030303020204" pitchFamily="34" charset="0"/>
                <a:ea typeface="Calibri" panose="020F0502020204030204" pitchFamily="34" charset="0"/>
                <a:cs typeface="Times New Roman" panose="02020603050405020304" pitchFamily="18" charset="0"/>
              </a:rPr>
              <a:t>Chimie/ Biologie (la </a:t>
            </a:r>
            <a:r>
              <a:rPr lang="fr-FR" sz="2000" dirty="0" err="1">
                <a:latin typeface="Candara" panose="020E0502030303020204" pitchFamily="34" charset="0"/>
                <a:ea typeface="Calibri" panose="020F0502020204030204" pitchFamily="34" charset="0"/>
                <a:cs typeface="Times New Roman" panose="02020603050405020304" pitchFamily="18" charset="0"/>
              </a:rPr>
              <a:t>alegere</a:t>
            </a:r>
            <a:r>
              <a:rPr lang="fr-FR" sz="2000" dirty="0">
                <a:latin typeface="Candara" panose="020E0502030303020204" pitchFamily="34" charset="0"/>
                <a:ea typeface="Calibri" panose="020F0502020204030204" pitchFamily="34" charset="0"/>
                <a:cs typeface="Times New Roman" panose="02020603050405020304" pitchFamily="18" charset="0"/>
              </a:rPr>
              <a:t>)</a:t>
            </a:r>
            <a:endParaRPr lang="en-US" sz="2000" dirty="0">
              <a:latin typeface="Candara" panose="020E0502030303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2000" dirty="0" err="1" smtClean="0">
                <a:latin typeface="Candara" panose="020E0502030303020204" pitchFamily="34" charset="0"/>
                <a:ea typeface="Calibri" panose="020F0502020204030204" pitchFamily="34" charset="0"/>
                <a:cs typeface="Times New Roman" panose="02020603050405020304" pitchFamily="18" charset="0"/>
              </a:rPr>
              <a:t>Fizic</a:t>
            </a:r>
            <a:r>
              <a:rPr lang="ro-RO" sz="2000" dirty="0" smtClean="0">
                <a:latin typeface="Candara" panose="020E0502030303020204" pitchFamily="34" charset="0"/>
                <a:ea typeface="Calibri" panose="020F0502020204030204" pitchFamily="34" charset="0"/>
                <a:cs typeface="Times New Roman" panose="02020603050405020304" pitchFamily="18" charset="0"/>
              </a:rPr>
              <a:t>ă</a:t>
            </a:r>
            <a:r>
              <a:rPr lang="fr-FR" sz="2000" dirty="0" smtClean="0">
                <a:latin typeface="Candara" panose="020E0502030303020204" pitchFamily="34" charset="0"/>
                <a:ea typeface="Calibri" panose="020F0502020204030204" pitchFamily="34" charset="0"/>
                <a:cs typeface="Times New Roman" panose="02020603050405020304" pitchFamily="18" charset="0"/>
              </a:rPr>
              <a:t>/ </a:t>
            </a:r>
            <a:r>
              <a:rPr lang="fr-FR" sz="2000" dirty="0">
                <a:latin typeface="Candara" panose="020E0502030303020204" pitchFamily="34" charset="0"/>
                <a:ea typeface="Calibri" panose="020F0502020204030204" pitchFamily="34" charset="0"/>
                <a:cs typeface="Times New Roman" panose="02020603050405020304" pitchFamily="18" charset="0"/>
              </a:rPr>
              <a:t>Chimie/ Biologie (la </a:t>
            </a:r>
            <a:r>
              <a:rPr lang="fr-FR" sz="2000" dirty="0" err="1" smtClean="0">
                <a:latin typeface="Candara" panose="020E0502030303020204" pitchFamily="34" charset="0"/>
                <a:ea typeface="Calibri" panose="020F0502020204030204" pitchFamily="34" charset="0"/>
                <a:cs typeface="Times New Roman" panose="02020603050405020304" pitchFamily="18" charset="0"/>
              </a:rPr>
              <a:t>alegere</a:t>
            </a:r>
            <a:r>
              <a:rPr lang="fr-FR" sz="2000" dirty="0" smtClean="0">
                <a:latin typeface="Candara" panose="020E0502030303020204" pitchFamily="34" charset="0"/>
                <a:ea typeface="Calibri" panose="020F0502020204030204" pitchFamily="34" charset="0"/>
                <a:cs typeface="Times New Roman" panose="02020603050405020304" pitchFamily="18" charset="0"/>
              </a:rPr>
              <a:t>,</a:t>
            </a:r>
            <a:r>
              <a:rPr lang="ro-RO" sz="2000" dirty="0" smtClean="0">
                <a:latin typeface="Candara" panose="020E0502030303020204" pitchFamily="34" charset="0"/>
                <a:ea typeface="Calibri" panose="020F0502020204030204" pitchFamily="34" charset="0"/>
                <a:cs typeface="Times New Roman" panose="02020603050405020304" pitchFamily="18" charset="0"/>
              </a:rPr>
              <a:t> </a:t>
            </a:r>
            <a:r>
              <a:rPr lang="fr-FR" sz="2000" dirty="0" err="1" smtClean="0">
                <a:latin typeface="Candara" panose="020E0502030303020204" pitchFamily="34" charset="0"/>
                <a:ea typeface="Calibri" panose="020F0502020204030204" pitchFamily="34" charset="0"/>
                <a:cs typeface="Times New Roman" panose="02020603050405020304" pitchFamily="18" charset="0"/>
              </a:rPr>
              <a:t>alt</a:t>
            </a:r>
            <a:r>
              <a:rPr lang="ro-RO" sz="2000" dirty="0" smtClean="0">
                <a:latin typeface="Candara" panose="020E0502030303020204" pitchFamily="34" charset="0"/>
                <a:ea typeface="Calibri" panose="020F0502020204030204" pitchFamily="34" charset="0"/>
                <a:cs typeface="Times New Roman" panose="02020603050405020304" pitchFamily="18" charset="0"/>
              </a:rPr>
              <a:t>ă </a:t>
            </a:r>
            <a:r>
              <a:rPr lang="fr-FR" sz="2000" dirty="0" err="1" smtClean="0">
                <a:latin typeface="Candara" panose="020E0502030303020204" pitchFamily="34" charset="0"/>
                <a:ea typeface="Calibri" panose="020F0502020204030204" pitchFamily="34" charset="0"/>
                <a:cs typeface="Times New Roman" panose="02020603050405020304" pitchFamily="18" charset="0"/>
              </a:rPr>
              <a:t>disciplin</a:t>
            </a:r>
            <a:r>
              <a:rPr lang="ro-RO" sz="2000" dirty="0" smtClean="0">
                <a:latin typeface="Candara" panose="020E0502030303020204" pitchFamily="34" charset="0"/>
                <a:ea typeface="Calibri" panose="020F0502020204030204" pitchFamily="34" charset="0"/>
                <a:cs typeface="Times New Roman" panose="02020603050405020304" pitchFamily="18" charset="0"/>
              </a:rPr>
              <a:t>ă</a:t>
            </a:r>
            <a:r>
              <a:rPr lang="fr-FR" sz="2000" dirty="0" smtClean="0">
                <a:latin typeface="Candara" panose="020E0502030303020204" pitchFamily="34" charset="0"/>
                <a:ea typeface="Calibri" panose="020F0502020204030204" pitchFamily="34" charset="0"/>
                <a:cs typeface="Times New Roman" panose="02020603050405020304" pitchFamily="18" charset="0"/>
              </a:rPr>
              <a:t> </a:t>
            </a:r>
            <a:r>
              <a:rPr lang="fr-FR" sz="2000" dirty="0" err="1" smtClean="0">
                <a:latin typeface="Candara" panose="020E0502030303020204" pitchFamily="34" charset="0"/>
                <a:ea typeface="Calibri" panose="020F0502020204030204" pitchFamily="34" charset="0"/>
                <a:cs typeface="Times New Roman" panose="02020603050405020304" pitchFamily="18" charset="0"/>
              </a:rPr>
              <a:t>dec</a:t>
            </a:r>
            <a:r>
              <a:rPr lang="ro-RO" sz="2000" dirty="0" smtClean="0">
                <a:latin typeface="Candara" panose="020E0502030303020204" pitchFamily="34" charset="0"/>
                <a:ea typeface="Calibri" panose="020F0502020204030204" pitchFamily="34" charset="0"/>
                <a:cs typeface="Times New Roman" panose="02020603050405020304" pitchFamily="18" charset="0"/>
              </a:rPr>
              <a:t>â</a:t>
            </a:r>
            <a:r>
              <a:rPr lang="fr-FR" sz="2000" dirty="0" smtClean="0">
                <a:latin typeface="Candara" panose="020E0502030303020204" pitchFamily="34" charset="0"/>
                <a:ea typeface="Calibri" panose="020F0502020204030204" pitchFamily="34" charset="0"/>
                <a:cs typeface="Times New Roman" panose="02020603050405020304" pitchFamily="18" charset="0"/>
              </a:rPr>
              <a:t>t </a:t>
            </a:r>
            <a:r>
              <a:rPr lang="fr-FR" sz="2000" dirty="0" err="1">
                <a:latin typeface="Candara" panose="020E0502030303020204" pitchFamily="34" charset="0"/>
                <a:ea typeface="Calibri" panose="020F0502020204030204" pitchFamily="34" charset="0"/>
                <a:cs typeface="Times New Roman" panose="02020603050405020304" pitchFamily="18" charset="0"/>
              </a:rPr>
              <a:t>cea</a:t>
            </a:r>
            <a:r>
              <a:rPr lang="fr-FR" sz="2000" dirty="0">
                <a:latin typeface="Candara" panose="020E0502030303020204" pitchFamily="34" charset="0"/>
                <a:ea typeface="Calibri" panose="020F0502020204030204" pitchFamily="34" charset="0"/>
                <a:cs typeface="Times New Roman" panose="02020603050405020304" pitchFamily="18" charset="0"/>
              </a:rPr>
              <a:t> </a:t>
            </a:r>
            <a:r>
              <a:rPr lang="fr-FR" sz="2000" dirty="0" err="1" smtClean="0">
                <a:latin typeface="Candara" panose="020E0502030303020204" pitchFamily="34" charset="0"/>
                <a:ea typeface="Calibri" panose="020F0502020204030204" pitchFamily="34" charset="0"/>
                <a:cs typeface="Times New Roman" panose="02020603050405020304" pitchFamily="18" charset="0"/>
              </a:rPr>
              <a:t>aleas</a:t>
            </a:r>
            <a:r>
              <a:rPr lang="ro-RO" sz="2000" dirty="0" smtClean="0">
                <a:latin typeface="Candara" panose="020E0502030303020204" pitchFamily="34" charset="0"/>
                <a:ea typeface="Calibri" panose="020F0502020204030204" pitchFamily="34" charset="0"/>
                <a:cs typeface="Times New Roman" panose="02020603050405020304" pitchFamily="18" charset="0"/>
              </a:rPr>
              <a:t>ă</a:t>
            </a:r>
            <a:r>
              <a:rPr lang="fr-FR" sz="2000" dirty="0" smtClean="0">
                <a:latin typeface="Candara" panose="020E0502030303020204" pitchFamily="34" charset="0"/>
                <a:ea typeface="Calibri" panose="020F0502020204030204" pitchFamily="34" charset="0"/>
                <a:cs typeface="Times New Roman" panose="02020603050405020304" pitchFamily="18" charset="0"/>
              </a:rPr>
              <a:t> </a:t>
            </a:r>
            <a:r>
              <a:rPr lang="fr-FR" sz="2000" dirty="0" err="1">
                <a:latin typeface="Candara" panose="020E0502030303020204" pitchFamily="34" charset="0"/>
                <a:ea typeface="Calibri" panose="020F0502020204030204" pitchFamily="34" charset="0"/>
                <a:cs typeface="Times New Roman" panose="02020603050405020304" pitchFamily="18" charset="0"/>
              </a:rPr>
              <a:t>anterior</a:t>
            </a:r>
            <a:r>
              <a:rPr lang="fr-FR" sz="2000" dirty="0" smtClean="0">
                <a:latin typeface="Candara" panose="020E0502030303020204" pitchFamily="34" charset="0"/>
                <a:ea typeface="Calibri" panose="020F0502020204030204" pitchFamily="34" charset="0"/>
                <a:cs typeface="Times New Roman" panose="02020603050405020304" pitchFamily="18" charset="0"/>
              </a:rPr>
              <a:t>)</a:t>
            </a:r>
            <a:endParaRPr lang="ro-RO" sz="2000" dirty="0" smtClean="0">
              <a:latin typeface="Candara" panose="020E0502030303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ro-RO" sz="2000" dirty="0" smtClean="0">
                <a:latin typeface="Candara" panose="020E0502030303020204" pitchFamily="34" charset="0"/>
                <a:ea typeface="Calibri" panose="020F0502020204030204" pitchFamily="34" charset="0"/>
                <a:cs typeface="Times New Roman" panose="02020603050405020304" pitchFamily="18" charset="0"/>
              </a:rPr>
              <a:t>Engleză (la clasele cu intensiv)</a:t>
            </a:r>
          </a:p>
          <a:p>
            <a:pPr marL="742950" lvl="1" indent="-285750">
              <a:lnSpc>
                <a:spcPct val="115000"/>
              </a:lnSpc>
              <a:buFont typeface="Courier New" panose="02070309020205020404" pitchFamily="49" charset="0"/>
              <a:buChar char="o"/>
            </a:pPr>
            <a:endParaRPr lang="en-US" sz="2000" b="1" dirty="0">
              <a:latin typeface="Candara" panose="020E0502030303020204" pitchFamily="34" charset="0"/>
              <a:ea typeface="Calibri" panose="020F0502020204030204" pitchFamily="34" charset="0"/>
              <a:cs typeface="Times New Roman" panose="02020603050405020304" pitchFamily="18" charset="0"/>
            </a:endParaRPr>
          </a:p>
        </p:txBody>
      </p:sp>
      <p:sp>
        <p:nvSpPr>
          <p:cNvPr id="3" name="Round Diagonal Corner Rectangle 2"/>
          <p:cNvSpPr/>
          <p:nvPr/>
        </p:nvSpPr>
        <p:spPr>
          <a:xfrm>
            <a:off x="3240156" y="0"/>
            <a:ext cx="3617844" cy="914400"/>
          </a:xfrm>
          <a:prstGeom prst="round2Diag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latin typeface="Candara" panose="020E0502030303020204" pitchFamily="34" charset="0"/>
              </a:rPr>
              <a:t> </a:t>
            </a:r>
            <a:endParaRPr lang="ro-RO" sz="2400" dirty="0" smtClean="0">
              <a:latin typeface="Candara" panose="020E0502030303020204" pitchFamily="34" charset="0"/>
            </a:endParaRPr>
          </a:p>
          <a:p>
            <a:pPr algn="ctr"/>
            <a:r>
              <a:rPr lang="en-US" sz="2400" dirty="0" smtClean="0">
                <a:latin typeface="Candara" panose="020E0502030303020204" pitchFamily="34" charset="0"/>
              </a:rPr>
              <a:t>SPECIALIZ</a:t>
            </a:r>
            <a:r>
              <a:rPr lang="ro-RO" sz="2400" dirty="0" smtClean="0">
                <a:latin typeface="Candara" panose="020E0502030303020204" pitchFamily="34" charset="0"/>
              </a:rPr>
              <a:t>ĂRI</a:t>
            </a:r>
            <a:r>
              <a:rPr lang="en-US" sz="2400" dirty="0" smtClean="0">
                <a:latin typeface="Candara" panose="020E0502030303020204" pitchFamily="34" charset="0"/>
              </a:rPr>
              <a:t> </a:t>
            </a:r>
          </a:p>
          <a:p>
            <a:pPr algn="ctr"/>
            <a:endParaRPr lang="en-US" sz="2400" dirty="0" smtClean="0">
              <a:latin typeface="Candara" panose="020E0502030303020204" pitchFamily="34" charset="0"/>
            </a:endParaRPr>
          </a:p>
        </p:txBody>
      </p:sp>
      <p:pic>
        <p:nvPicPr>
          <p:cNvPr id="2050" name="Picture 2" descr="Image result for medic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8360" y="8709441"/>
            <a:ext cx="1080575" cy="16624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ab car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175" y="8868467"/>
            <a:ext cx="1232623" cy="135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18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0" y="0"/>
            <a:ext cx="3617844" cy="914400"/>
          </a:xfrm>
          <a:prstGeom prst="round2Diag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latin typeface="Candara" panose="020E0502030303020204" pitchFamily="34" charset="0"/>
              </a:rPr>
              <a:t> </a:t>
            </a:r>
            <a:endParaRPr lang="ro-RO" sz="2400" dirty="0" smtClean="0">
              <a:latin typeface="Candara" panose="020E0502030303020204" pitchFamily="34" charset="0"/>
            </a:endParaRPr>
          </a:p>
          <a:p>
            <a:pPr algn="ctr"/>
            <a:r>
              <a:rPr lang="en-US" sz="2400" dirty="0" smtClean="0">
                <a:latin typeface="Candara" panose="020E0502030303020204" pitchFamily="34" charset="0"/>
              </a:rPr>
              <a:t>SPECIALIZ</a:t>
            </a:r>
            <a:r>
              <a:rPr lang="ro-RO" sz="2400" dirty="0" smtClean="0">
                <a:latin typeface="Candara" panose="020E0502030303020204" pitchFamily="34" charset="0"/>
              </a:rPr>
              <a:t>ĂRI</a:t>
            </a:r>
            <a:r>
              <a:rPr lang="en-US" sz="2400" dirty="0" smtClean="0">
                <a:latin typeface="Candara" panose="020E0502030303020204" pitchFamily="34" charset="0"/>
              </a:rPr>
              <a:t> </a:t>
            </a:r>
          </a:p>
          <a:p>
            <a:pPr algn="ctr"/>
            <a:endParaRPr lang="en-US" sz="2400" dirty="0" smtClean="0">
              <a:latin typeface="Candara" panose="020E0502030303020204" pitchFamily="34" charset="0"/>
            </a:endParaRPr>
          </a:p>
        </p:txBody>
      </p:sp>
      <p:sp>
        <p:nvSpPr>
          <p:cNvPr id="3" name="Rectangle 2"/>
          <p:cNvSpPr/>
          <p:nvPr/>
        </p:nvSpPr>
        <p:spPr>
          <a:xfrm>
            <a:off x="357809" y="1126230"/>
            <a:ext cx="6135756" cy="70920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fr-FR" sz="2400" b="1" u="sng" dirty="0" smtClean="0">
                <a:solidFill>
                  <a:srgbClr val="FF6600"/>
                </a:solidFill>
                <a:latin typeface="Candara" panose="020E0502030303020204" pitchFamily="34" charset="0"/>
                <a:ea typeface="Calibri" panose="020F0502020204030204" pitchFamily="34" charset="0"/>
                <a:cs typeface="Times New Roman" panose="02020603050405020304" pitchFamily="18" charset="0"/>
              </a:rPr>
              <a:t>FILOLOGIE</a:t>
            </a:r>
            <a:endParaRPr lang="en-US" sz="2400" b="1" u="sng" dirty="0" smtClean="0">
              <a:solidFill>
                <a:srgbClr val="FF6600"/>
              </a:solidFill>
              <a:latin typeface="Candara" panose="020E050203030302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fr-FR" sz="2000" b="1" i="1" dirty="0" err="1">
                <a:latin typeface="Candara" panose="020E0502030303020204" pitchFamily="34" charset="0"/>
                <a:ea typeface="Calibri" panose="020F0502020204030204" pitchFamily="34" charset="0"/>
                <a:cs typeface="Times New Roman" panose="02020603050405020304" pitchFamily="18" charset="0"/>
              </a:rPr>
              <a:t>Scurt</a:t>
            </a:r>
            <a:r>
              <a:rPr lang="ro-RO" sz="2000" b="1" i="1" dirty="0">
                <a:latin typeface="Candara" panose="020E0502030303020204" pitchFamily="34" charset="0"/>
                <a:ea typeface="Calibri" panose="020F0502020204030204" pitchFamily="34" charset="0"/>
                <a:cs typeface="Times New Roman" panose="02020603050405020304" pitchFamily="18" charset="0"/>
              </a:rPr>
              <a:t>ă </a:t>
            </a:r>
            <a:r>
              <a:rPr lang="fr-FR" sz="2000" b="1" i="1" dirty="0" err="1" smtClean="0">
                <a:latin typeface="Candara" panose="020E0502030303020204" pitchFamily="34" charset="0"/>
                <a:ea typeface="Calibri" panose="020F0502020204030204" pitchFamily="34" charset="0"/>
                <a:cs typeface="Times New Roman" panose="02020603050405020304" pitchFamily="18" charset="0"/>
              </a:rPr>
              <a:t>descriere</a:t>
            </a:r>
            <a:endParaRPr lang="ro-RO" sz="2000" b="1" i="1" dirty="0">
              <a:latin typeface="Candara" panose="020E0502030303020204" pitchFamily="34" charset="0"/>
              <a:ea typeface="Calibri" panose="020F0502020204030204" pitchFamily="34" charset="0"/>
              <a:cs typeface="Times New Roman" panose="02020603050405020304" pitchFamily="18" charset="0"/>
            </a:endParaRPr>
          </a:p>
          <a:p>
            <a:pPr marL="285750" indent="-285750" algn="just">
              <a:lnSpc>
                <a:spcPct val="115000"/>
              </a:lnSpc>
            </a:pPr>
            <a:r>
              <a:rPr lang="ro-RO" sz="2000" b="1" dirty="0" smtClean="0">
                <a:latin typeface="Candara" panose="020E0502030303020204" pitchFamily="34" charset="0"/>
                <a:ea typeface="Calibri" panose="020F0502020204030204" pitchFamily="34" charset="0"/>
                <a:cs typeface="Times New Roman" panose="02020603050405020304" pitchFamily="18" charset="0"/>
              </a:rPr>
              <a:t>	</a:t>
            </a:r>
            <a:r>
              <a:rPr lang="vi-VN" sz="2000" dirty="0" smtClean="0">
                <a:latin typeface="Candara" panose="020E0502030303020204" pitchFamily="34" charset="0"/>
                <a:ea typeface="Calibri" panose="020F0502020204030204" pitchFamily="34" charset="0"/>
                <a:cs typeface="Times New Roman" panose="02020603050405020304" pitchFamily="18" charset="0"/>
              </a:rPr>
              <a:t>Profilul </a:t>
            </a:r>
            <a:r>
              <a:rPr lang="ro-RO" sz="2000" dirty="0" smtClean="0">
                <a:latin typeface="Candara" panose="020E0502030303020204" pitchFamily="34" charset="0"/>
                <a:ea typeface="Calibri" panose="020F0502020204030204" pitchFamily="34" charset="0"/>
                <a:cs typeface="Times New Roman" panose="02020603050405020304" pitchFamily="18" charset="0"/>
              </a:rPr>
              <a:t>uman </a:t>
            </a:r>
            <a:r>
              <a:rPr lang="vi-VN" sz="2000" dirty="0" smtClean="0">
                <a:latin typeface="Candara" panose="020E0502030303020204" pitchFamily="34" charset="0"/>
                <a:ea typeface="Calibri" panose="020F0502020204030204" pitchFamily="34" charset="0"/>
                <a:cs typeface="Times New Roman" panose="02020603050405020304" pitchFamily="18" charset="0"/>
              </a:rPr>
              <a:t>se </a:t>
            </a:r>
            <a:r>
              <a:rPr lang="vi-VN" sz="2000" dirty="0">
                <a:latin typeface="Candara" panose="020E0502030303020204" pitchFamily="34" charset="0"/>
                <a:ea typeface="Calibri" panose="020F0502020204030204" pitchFamily="34" charset="0"/>
                <a:cs typeface="Times New Roman" panose="02020603050405020304" pitchFamily="18" charset="0"/>
              </a:rPr>
              <a:t>bazează de ore de limbă română, engleză și franceză. Scopul său este de a determina elevii să citească și să își dezvolte aptitudinile pentru scriere creativă, </a:t>
            </a:r>
            <a:r>
              <a:rPr lang="ro-RO" sz="2000" dirty="0" smtClean="0">
                <a:latin typeface="Candara" panose="020E0502030303020204" pitchFamily="34" charset="0"/>
                <a:ea typeface="Calibri" panose="020F0502020204030204" pitchFamily="34" charset="0"/>
                <a:cs typeface="Times New Roman" panose="02020603050405020304" pitchFamily="18" charset="0"/>
              </a:rPr>
              <a:t>pentru </a:t>
            </a:r>
            <a:r>
              <a:rPr lang="vi-VN" sz="2000" dirty="0" smtClean="0">
                <a:latin typeface="Candara" panose="020E0502030303020204" pitchFamily="34" charset="0"/>
                <a:ea typeface="Calibri" panose="020F0502020204030204" pitchFamily="34" charset="0"/>
                <a:cs typeface="Times New Roman" panose="02020603050405020304" pitchFamily="18" charset="0"/>
              </a:rPr>
              <a:t>susținerea </a:t>
            </a:r>
            <a:r>
              <a:rPr lang="vi-VN" sz="2000" dirty="0">
                <a:latin typeface="Candara" panose="020E0502030303020204" pitchFamily="34" charset="0"/>
                <a:ea typeface="Calibri" panose="020F0502020204030204" pitchFamily="34" charset="0"/>
                <a:cs typeface="Times New Roman" panose="02020603050405020304" pitchFamily="18" charset="0"/>
              </a:rPr>
              <a:t>unor puncte de vedere prin participarea la </a:t>
            </a:r>
            <a:r>
              <a:rPr lang="vi-VN" sz="2000" dirty="0" smtClean="0">
                <a:latin typeface="Candara" panose="020E0502030303020204" pitchFamily="34" charset="0"/>
                <a:ea typeface="Calibri" panose="020F0502020204030204" pitchFamily="34" charset="0"/>
                <a:cs typeface="Times New Roman" panose="02020603050405020304" pitchFamily="18" charset="0"/>
              </a:rPr>
              <a:t>conferinț</a:t>
            </a:r>
            <a:r>
              <a:rPr lang="ro-RO" sz="2000" dirty="0" smtClean="0">
                <a:latin typeface="Candara" panose="020E0502030303020204" pitchFamily="34" charset="0"/>
                <a:ea typeface="Calibri" panose="020F0502020204030204" pitchFamily="34" charset="0"/>
                <a:cs typeface="Times New Roman" panose="02020603050405020304" pitchFamily="18" charset="0"/>
              </a:rPr>
              <a:t>e</a:t>
            </a:r>
            <a:r>
              <a:rPr lang="vi-VN" sz="2000" dirty="0" smtClean="0">
                <a:latin typeface="Candara" panose="020E0502030303020204" pitchFamily="34" charset="0"/>
                <a:ea typeface="Calibri" panose="020F0502020204030204" pitchFamily="34" charset="0"/>
                <a:cs typeface="Times New Roman" panose="02020603050405020304" pitchFamily="18" charset="0"/>
              </a:rPr>
              <a:t> bazat</a:t>
            </a:r>
            <a:r>
              <a:rPr lang="ro-RO" sz="2000" dirty="0" smtClean="0">
                <a:latin typeface="Candara" panose="020E0502030303020204" pitchFamily="34" charset="0"/>
                <a:ea typeface="Calibri" panose="020F0502020204030204" pitchFamily="34" charset="0"/>
                <a:cs typeface="Times New Roman" panose="02020603050405020304" pitchFamily="18" charset="0"/>
              </a:rPr>
              <a:t>e</a:t>
            </a:r>
            <a:r>
              <a:rPr lang="vi-VN" sz="2000" dirty="0" smtClean="0">
                <a:latin typeface="Candara" panose="020E0502030303020204" pitchFamily="34" charset="0"/>
                <a:ea typeface="Calibri" panose="020F0502020204030204" pitchFamily="34" charset="0"/>
                <a:cs typeface="Times New Roman" panose="02020603050405020304" pitchFamily="18" charset="0"/>
              </a:rPr>
              <a:t> </a:t>
            </a:r>
            <a:r>
              <a:rPr lang="vi-VN" sz="2000" dirty="0">
                <a:latin typeface="Candara" panose="020E0502030303020204" pitchFamily="34" charset="0"/>
                <a:ea typeface="Calibri" panose="020F0502020204030204" pitchFamily="34" charset="0"/>
                <a:cs typeface="Times New Roman" panose="02020603050405020304" pitchFamily="18" charset="0"/>
              </a:rPr>
              <a:t>pe </a:t>
            </a:r>
            <a:r>
              <a:rPr lang="ro-RO" sz="2000" dirty="0" smtClean="0">
                <a:latin typeface="Candara" panose="020E0502030303020204" pitchFamily="34" charset="0"/>
                <a:ea typeface="Calibri" panose="020F0502020204030204" pitchFamily="34" charset="0"/>
                <a:cs typeface="Times New Roman" panose="02020603050405020304" pitchFamily="18" charset="0"/>
              </a:rPr>
              <a:t>diverse</a:t>
            </a:r>
            <a:r>
              <a:rPr lang="vi-VN" sz="2000" dirty="0" smtClean="0">
                <a:latin typeface="Candara" panose="020E0502030303020204" pitchFamily="34" charset="0"/>
                <a:ea typeface="Calibri" panose="020F0502020204030204" pitchFamily="34" charset="0"/>
                <a:cs typeface="Times New Roman" panose="02020603050405020304" pitchFamily="18" charset="0"/>
              </a:rPr>
              <a:t> tem</a:t>
            </a:r>
            <a:r>
              <a:rPr lang="ro-RO" sz="2000" dirty="0" smtClean="0">
                <a:latin typeface="Candara" panose="020E0502030303020204" pitchFamily="34" charset="0"/>
                <a:ea typeface="Calibri" panose="020F0502020204030204" pitchFamily="34" charset="0"/>
                <a:cs typeface="Times New Roman" panose="02020603050405020304" pitchFamily="18" charset="0"/>
              </a:rPr>
              <a:t>e. De asemenea, se formează competențe în domeniul </a:t>
            </a:r>
            <a:r>
              <a:rPr lang="vi-VN" sz="2000" dirty="0" smtClean="0">
                <a:latin typeface="Candara" panose="020E0502030303020204" pitchFamily="34" charset="0"/>
                <a:ea typeface="Calibri" panose="020F0502020204030204" pitchFamily="34" charset="0"/>
                <a:cs typeface="Times New Roman" panose="02020603050405020304" pitchFamily="18" charset="0"/>
              </a:rPr>
              <a:t>limbilor </a:t>
            </a:r>
            <a:r>
              <a:rPr lang="vi-VN" sz="2000" dirty="0">
                <a:latin typeface="Candara" panose="020E0502030303020204" pitchFamily="34" charset="0"/>
                <a:ea typeface="Calibri" panose="020F0502020204030204" pitchFamily="34" charset="0"/>
                <a:cs typeface="Times New Roman" panose="02020603050405020304" pitchFamily="18" charset="0"/>
              </a:rPr>
              <a:t>străine.</a:t>
            </a:r>
            <a:endParaRPr lang="en-US" sz="2000" dirty="0">
              <a:latin typeface="Candara" panose="020E050203030302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fr-FR" sz="2000" b="1" i="1" dirty="0" err="1" smtClean="0">
                <a:latin typeface="Candara" panose="020E0502030303020204" pitchFamily="34" charset="0"/>
                <a:ea typeface="Calibri" panose="020F0502020204030204" pitchFamily="34" charset="0"/>
                <a:cs typeface="Times New Roman" panose="02020603050405020304" pitchFamily="18" charset="0"/>
              </a:rPr>
              <a:t>Avantaje</a:t>
            </a:r>
            <a:endParaRPr lang="en-US" sz="2000" b="1" i="1" dirty="0">
              <a:latin typeface="Candara" panose="020E0502030303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2000" dirty="0" err="1">
                <a:latin typeface="Candara" panose="020E0502030303020204" pitchFamily="34" charset="0"/>
                <a:ea typeface="Calibri" panose="020F0502020204030204" pitchFamily="34" charset="0"/>
                <a:cs typeface="Times New Roman" panose="02020603050405020304" pitchFamily="18" charset="0"/>
              </a:rPr>
              <a:t>Timp</a:t>
            </a:r>
            <a:r>
              <a:rPr lang="fr-FR" sz="2000" dirty="0">
                <a:latin typeface="Candara" panose="020E0502030303020204" pitchFamily="34" charset="0"/>
                <a:ea typeface="Calibri" panose="020F0502020204030204" pitchFamily="34" charset="0"/>
                <a:cs typeface="Times New Roman" panose="02020603050405020304" pitchFamily="18" charset="0"/>
              </a:rPr>
              <a:t> de </a:t>
            </a:r>
            <a:r>
              <a:rPr lang="fr-FR" sz="2000" dirty="0" err="1">
                <a:latin typeface="Candara" panose="020E0502030303020204" pitchFamily="34" charset="0"/>
                <a:ea typeface="Calibri" panose="020F0502020204030204" pitchFamily="34" charset="0"/>
                <a:cs typeface="Times New Roman" panose="02020603050405020304" pitchFamily="18" charset="0"/>
              </a:rPr>
              <a:t>citit</a:t>
            </a:r>
            <a:endParaRPr lang="en-US" sz="2000" dirty="0">
              <a:latin typeface="Candara" panose="020E0502030303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2000" dirty="0" err="1">
                <a:latin typeface="Candara" panose="020E0502030303020204" pitchFamily="34" charset="0"/>
                <a:ea typeface="Calibri" panose="020F0502020204030204" pitchFamily="34" charset="0"/>
                <a:cs typeface="Times New Roman" panose="02020603050405020304" pitchFamily="18" charset="0"/>
              </a:rPr>
              <a:t>Dezvoltarea</a:t>
            </a:r>
            <a:r>
              <a:rPr lang="fr-FR" sz="2000" dirty="0">
                <a:latin typeface="Candara" panose="020E0502030303020204" pitchFamily="34" charset="0"/>
                <a:ea typeface="Calibri" panose="020F0502020204030204" pitchFamily="34" charset="0"/>
                <a:cs typeface="Times New Roman" panose="02020603050405020304" pitchFamily="18" charset="0"/>
              </a:rPr>
              <a:t> </a:t>
            </a:r>
            <a:r>
              <a:rPr lang="fr-FR" sz="2000" dirty="0" err="1">
                <a:latin typeface="Candara" panose="020E0502030303020204" pitchFamily="34" charset="0"/>
                <a:ea typeface="Calibri" panose="020F0502020204030204" pitchFamily="34" charset="0"/>
                <a:cs typeface="Times New Roman" panose="02020603050405020304" pitchFamily="18" charset="0"/>
              </a:rPr>
              <a:t>vorbitului</a:t>
            </a:r>
            <a:r>
              <a:rPr lang="fr-FR" sz="2000" dirty="0">
                <a:latin typeface="Candara" panose="020E0502030303020204" pitchFamily="34" charset="0"/>
                <a:ea typeface="Calibri" panose="020F0502020204030204" pitchFamily="34" charset="0"/>
                <a:cs typeface="Times New Roman" panose="02020603050405020304" pitchFamily="18" charset="0"/>
              </a:rPr>
              <a:t> </a:t>
            </a:r>
            <a:r>
              <a:rPr lang="ro-RO" sz="2000" dirty="0" smtClean="0">
                <a:latin typeface="Candara" panose="020E0502030303020204" pitchFamily="34" charset="0"/>
                <a:ea typeface="Calibri" panose="020F0502020204030204" pitchFamily="34" charset="0"/>
                <a:cs typeface="Times New Roman" panose="02020603050405020304" pitchFamily="18" charset="0"/>
              </a:rPr>
              <a:t>î</a:t>
            </a:r>
            <a:r>
              <a:rPr lang="fr-FR" sz="2000" dirty="0" smtClean="0">
                <a:latin typeface="Candara" panose="020E0502030303020204" pitchFamily="34" charset="0"/>
                <a:ea typeface="Calibri" panose="020F0502020204030204" pitchFamily="34" charset="0"/>
                <a:cs typeface="Times New Roman" panose="02020603050405020304" pitchFamily="18" charset="0"/>
              </a:rPr>
              <a:t>n public</a:t>
            </a:r>
            <a:endParaRPr lang="ro-RO" sz="2000" dirty="0" smtClean="0">
              <a:latin typeface="Candara" panose="020E0502030303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ro-RO" sz="2000" dirty="0">
                <a:latin typeface="Candara" panose="020E0502030303020204" pitchFamily="34" charset="0"/>
                <a:ea typeface="Calibri" panose="020F0502020204030204" pitchFamily="34" charset="0"/>
                <a:cs typeface="Times New Roman" panose="02020603050405020304" pitchFamily="18" charset="0"/>
              </a:rPr>
              <a:t>Obținerea atestatului la limba engleză (pentru intensiv engleză</a:t>
            </a:r>
            <a:r>
              <a:rPr lang="ro-RO" sz="2000" dirty="0" smtClean="0">
                <a:latin typeface="Candara" panose="020E0502030303020204" pitchFamily="34" charset="0"/>
                <a:ea typeface="Calibri" panose="020F0502020204030204" pitchFamily="34" charset="0"/>
                <a:cs typeface="Times New Roman" panose="02020603050405020304" pitchFamily="18" charset="0"/>
              </a:rPr>
              <a:t>)</a:t>
            </a:r>
            <a:endParaRPr lang="en-US" sz="2000" dirty="0">
              <a:latin typeface="Candara" panose="020E050203030302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fr-FR" sz="2000" b="1" i="1" dirty="0" err="1" smtClean="0">
                <a:latin typeface="Candara" panose="020E0502030303020204" pitchFamily="34" charset="0"/>
                <a:ea typeface="Calibri" panose="020F0502020204030204" pitchFamily="34" charset="0"/>
                <a:cs typeface="Times New Roman" panose="02020603050405020304" pitchFamily="18" charset="0"/>
              </a:rPr>
              <a:t>Teze</a:t>
            </a:r>
            <a:endParaRPr lang="en-US" sz="2000" b="1" i="1" dirty="0">
              <a:latin typeface="Candara" panose="020E0502030303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2000" dirty="0" err="1" smtClean="0">
                <a:latin typeface="Candara" panose="020E0502030303020204" pitchFamily="34" charset="0"/>
                <a:ea typeface="Calibri" panose="020F0502020204030204" pitchFamily="34" charset="0"/>
                <a:cs typeface="Times New Roman" panose="02020603050405020304" pitchFamily="18" charset="0"/>
              </a:rPr>
              <a:t>Limba</a:t>
            </a:r>
            <a:r>
              <a:rPr lang="fr-FR" sz="2000" dirty="0" smtClean="0">
                <a:latin typeface="Candara" panose="020E0502030303020204" pitchFamily="34" charset="0"/>
                <a:ea typeface="Calibri" panose="020F0502020204030204" pitchFamily="34" charset="0"/>
                <a:cs typeface="Times New Roman" panose="02020603050405020304" pitchFamily="18" charset="0"/>
              </a:rPr>
              <a:t> </a:t>
            </a:r>
            <a:r>
              <a:rPr lang="ro-RO" sz="2000" dirty="0" smtClean="0">
                <a:latin typeface="Candara" panose="020E0502030303020204" pitchFamily="34" charset="0"/>
                <a:ea typeface="Calibri" panose="020F0502020204030204" pitchFamily="34" charset="0"/>
                <a:cs typeface="Times New Roman" panose="02020603050405020304" pitchFamily="18" charset="0"/>
              </a:rPr>
              <a:t>ș</a:t>
            </a:r>
            <a:r>
              <a:rPr lang="fr-FR" sz="2000" dirty="0" smtClean="0">
                <a:latin typeface="Candara" panose="020E0502030303020204" pitchFamily="34" charset="0"/>
                <a:ea typeface="Calibri" panose="020F0502020204030204" pitchFamily="34" charset="0"/>
                <a:cs typeface="Times New Roman" panose="02020603050405020304" pitchFamily="18" charset="0"/>
              </a:rPr>
              <a:t>i </a:t>
            </a:r>
            <a:r>
              <a:rPr lang="fr-FR" sz="2000" dirty="0" err="1">
                <a:latin typeface="Candara" panose="020E0502030303020204" pitchFamily="34" charset="0"/>
                <a:ea typeface="Calibri" panose="020F0502020204030204" pitchFamily="34" charset="0"/>
                <a:cs typeface="Times New Roman" panose="02020603050405020304" pitchFamily="18" charset="0"/>
              </a:rPr>
              <a:t>literatura</a:t>
            </a:r>
            <a:r>
              <a:rPr lang="fr-FR" sz="2000" dirty="0">
                <a:latin typeface="Candara" panose="020E0502030303020204" pitchFamily="34" charset="0"/>
                <a:ea typeface="Calibri" panose="020F0502020204030204" pitchFamily="34" charset="0"/>
                <a:cs typeface="Times New Roman" panose="02020603050405020304" pitchFamily="18" charset="0"/>
              </a:rPr>
              <a:t> </a:t>
            </a:r>
            <a:r>
              <a:rPr lang="fr-FR" sz="2000" dirty="0" smtClean="0">
                <a:latin typeface="Candara" panose="020E0502030303020204" pitchFamily="34" charset="0"/>
                <a:ea typeface="Calibri" panose="020F0502020204030204" pitchFamily="34" charset="0"/>
                <a:cs typeface="Times New Roman" panose="02020603050405020304" pitchFamily="18" charset="0"/>
              </a:rPr>
              <a:t>rom</a:t>
            </a:r>
            <a:r>
              <a:rPr lang="ro-RO" sz="2000" dirty="0" smtClean="0">
                <a:latin typeface="Candara" panose="020E0502030303020204" pitchFamily="34" charset="0"/>
                <a:ea typeface="Calibri" panose="020F0502020204030204" pitchFamily="34" charset="0"/>
                <a:cs typeface="Times New Roman" panose="02020603050405020304" pitchFamily="18" charset="0"/>
              </a:rPr>
              <a:t>â</a:t>
            </a:r>
            <a:r>
              <a:rPr lang="fr-FR" sz="2000" dirty="0" smtClean="0">
                <a:latin typeface="Candara" panose="020E0502030303020204" pitchFamily="34" charset="0"/>
                <a:ea typeface="Calibri" panose="020F0502020204030204" pitchFamily="34" charset="0"/>
                <a:cs typeface="Times New Roman" panose="02020603050405020304" pitchFamily="18" charset="0"/>
              </a:rPr>
              <a:t>n</a:t>
            </a:r>
            <a:r>
              <a:rPr lang="ro-RO" sz="2000" dirty="0" smtClean="0">
                <a:latin typeface="Candara" panose="020E0502030303020204" pitchFamily="34" charset="0"/>
                <a:ea typeface="Calibri" panose="020F0502020204030204" pitchFamily="34" charset="0"/>
                <a:cs typeface="Times New Roman" panose="02020603050405020304" pitchFamily="18" charset="0"/>
              </a:rPr>
              <a:t>ă</a:t>
            </a:r>
            <a:endParaRPr lang="en-US" sz="2000" dirty="0">
              <a:latin typeface="Candara" panose="020E0502030303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sz="2000" dirty="0" err="1" smtClean="0">
                <a:latin typeface="Candara" panose="020E0502030303020204" pitchFamily="34" charset="0"/>
                <a:ea typeface="Calibri" panose="020F0502020204030204" pitchFamily="34" charset="0"/>
                <a:cs typeface="Times New Roman" panose="02020603050405020304" pitchFamily="18" charset="0"/>
              </a:rPr>
              <a:t>Limba</a:t>
            </a:r>
            <a:r>
              <a:rPr lang="en-US" sz="2000" dirty="0" smtClean="0">
                <a:latin typeface="Candara" panose="020E0502030303020204" pitchFamily="34" charset="0"/>
                <a:ea typeface="Calibri" panose="020F0502020204030204" pitchFamily="34" charset="0"/>
                <a:cs typeface="Times New Roman" panose="02020603050405020304" pitchFamily="18" charset="0"/>
              </a:rPr>
              <a:t> modern</a:t>
            </a:r>
            <a:r>
              <a:rPr lang="ro-RO" sz="2000" dirty="0" smtClean="0">
                <a:latin typeface="Candara" panose="020E0502030303020204" pitchFamily="34" charset="0"/>
                <a:ea typeface="Calibri" panose="020F0502020204030204" pitchFamily="34" charset="0"/>
                <a:cs typeface="Times New Roman" panose="02020603050405020304" pitchFamily="18" charset="0"/>
              </a:rPr>
              <a:t>ă </a:t>
            </a:r>
            <a:r>
              <a:rPr lang="en-US" sz="2000" dirty="0" smtClean="0">
                <a:latin typeface="Candara" panose="020E0502030303020204" pitchFamily="34" charset="0"/>
                <a:ea typeface="Calibri" panose="020F0502020204030204" pitchFamily="34" charset="0"/>
                <a:cs typeface="Times New Roman" panose="02020603050405020304" pitchFamily="18" charset="0"/>
              </a:rPr>
              <a:t>1</a:t>
            </a:r>
            <a:endParaRPr lang="en-US" sz="2000" dirty="0">
              <a:latin typeface="Candara" panose="020E0502030303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2000" dirty="0" err="1" smtClean="0">
                <a:latin typeface="Candara" panose="020E0502030303020204" pitchFamily="34" charset="0"/>
                <a:ea typeface="Calibri" panose="020F0502020204030204" pitchFamily="34" charset="0"/>
                <a:cs typeface="Times New Roman" panose="02020603050405020304" pitchFamily="18" charset="0"/>
              </a:rPr>
              <a:t>Istori</a:t>
            </a:r>
            <a:r>
              <a:rPr lang="ro-RO" sz="2000" dirty="0" smtClean="0">
                <a:latin typeface="Candara" panose="020E0502030303020204" pitchFamily="34" charset="0"/>
                <a:ea typeface="Calibri" panose="020F0502020204030204" pitchFamily="34" charset="0"/>
                <a:cs typeface="Times New Roman" panose="02020603050405020304" pitchFamily="18" charset="0"/>
              </a:rPr>
              <a:t>a</a:t>
            </a:r>
            <a:r>
              <a:rPr lang="fr-FR" sz="2000" dirty="0" smtClean="0">
                <a:latin typeface="Candara" panose="020E0502030303020204" pitchFamily="34" charset="0"/>
                <a:ea typeface="Calibri" panose="020F0502020204030204" pitchFamily="34" charset="0"/>
                <a:cs typeface="Times New Roman" panose="02020603050405020304" pitchFamily="18" charset="0"/>
              </a:rPr>
              <a:t>/</a:t>
            </a:r>
            <a:r>
              <a:rPr lang="fr-FR" sz="2000" dirty="0" err="1" smtClean="0">
                <a:latin typeface="Candara" panose="020E0502030303020204" pitchFamily="34" charset="0"/>
                <a:ea typeface="Calibri" panose="020F0502020204030204" pitchFamily="34" charset="0"/>
                <a:cs typeface="Times New Roman" panose="02020603050405020304" pitchFamily="18" charset="0"/>
              </a:rPr>
              <a:t>Geografi</a:t>
            </a:r>
            <a:r>
              <a:rPr lang="ro-RO" sz="2000" dirty="0" smtClean="0">
                <a:latin typeface="Candara" panose="020E0502030303020204" pitchFamily="34" charset="0"/>
                <a:ea typeface="Calibri" panose="020F0502020204030204" pitchFamily="34" charset="0"/>
                <a:cs typeface="Times New Roman" panose="02020603050405020304" pitchFamily="18" charset="0"/>
              </a:rPr>
              <a:t>a</a:t>
            </a:r>
            <a:r>
              <a:rPr lang="fr-FR" sz="2000" dirty="0" smtClean="0">
                <a:latin typeface="Candara" panose="020E0502030303020204" pitchFamily="34" charset="0"/>
                <a:ea typeface="Calibri" panose="020F0502020204030204" pitchFamily="34" charset="0"/>
                <a:cs typeface="Times New Roman" panose="02020603050405020304" pitchFamily="18" charset="0"/>
              </a:rPr>
              <a:t> </a:t>
            </a:r>
            <a:r>
              <a:rPr lang="fr-FR" sz="2000" dirty="0">
                <a:latin typeface="Candara" panose="020E0502030303020204" pitchFamily="34" charset="0"/>
                <a:ea typeface="Calibri" panose="020F0502020204030204" pitchFamily="34" charset="0"/>
                <a:cs typeface="Times New Roman" panose="02020603050405020304" pitchFamily="18" charset="0"/>
              </a:rPr>
              <a:t>(la </a:t>
            </a:r>
            <a:r>
              <a:rPr lang="fr-FR" sz="2000" dirty="0" err="1">
                <a:latin typeface="Candara" panose="020E0502030303020204" pitchFamily="34" charset="0"/>
                <a:ea typeface="Calibri" panose="020F0502020204030204" pitchFamily="34" charset="0"/>
                <a:cs typeface="Times New Roman" panose="02020603050405020304" pitchFamily="18" charset="0"/>
              </a:rPr>
              <a:t>alegere</a:t>
            </a:r>
            <a:r>
              <a:rPr lang="fr-FR" sz="2000" dirty="0">
                <a:latin typeface="Candara" panose="020E0502030303020204" pitchFamily="34" charset="0"/>
                <a:ea typeface="Calibri" panose="020F0502020204030204" pitchFamily="34" charset="0"/>
                <a:cs typeface="Times New Roman" panose="02020603050405020304" pitchFamily="18" charset="0"/>
              </a:rPr>
              <a:t>)</a:t>
            </a:r>
            <a:endParaRPr lang="en-US" sz="2000" dirty="0">
              <a:latin typeface="Candara" panose="020E0502030303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2000" dirty="0" err="1" smtClean="0">
                <a:latin typeface="Candara" panose="020E0502030303020204" pitchFamily="34" charset="0"/>
                <a:ea typeface="Calibri" panose="020F0502020204030204" pitchFamily="34" charset="0"/>
                <a:cs typeface="Times New Roman" panose="02020603050405020304" pitchFamily="18" charset="0"/>
              </a:rPr>
              <a:t>Limba</a:t>
            </a:r>
            <a:r>
              <a:rPr lang="fr-FR" sz="2000" dirty="0" smtClean="0">
                <a:latin typeface="Candara" panose="020E0502030303020204" pitchFamily="34" charset="0"/>
                <a:ea typeface="Calibri" panose="020F0502020204030204" pitchFamily="34" charset="0"/>
                <a:cs typeface="Times New Roman" panose="02020603050405020304" pitchFamily="18" charset="0"/>
              </a:rPr>
              <a:t> latin</a:t>
            </a:r>
            <a:r>
              <a:rPr lang="ro-RO" sz="2000" dirty="0" smtClean="0">
                <a:latin typeface="Candara" panose="020E0502030303020204" pitchFamily="34" charset="0"/>
                <a:ea typeface="Calibri" panose="020F0502020204030204" pitchFamily="34" charset="0"/>
                <a:cs typeface="Times New Roman" panose="02020603050405020304" pitchFamily="18" charset="0"/>
              </a:rPr>
              <a:t>ă</a:t>
            </a:r>
            <a:r>
              <a:rPr lang="fr-FR" sz="2000" dirty="0" smtClean="0">
                <a:latin typeface="Candara" panose="020E0502030303020204" pitchFamily="34" charset="0"/>
                <a:ea typeface="Calibri" panose="020F0502020204030204" pitchFamily="34" charset="0"/>
                <a:cs typeface="Times New Roman" panose="02020603050405020304" pitchFamily="18" charset="0"/>
              </a:rPr>
              <a:t> </a:t>
            </a:r>
            <a:endParaRPr lang="ro-RO" sz="2000" dirty="0" smtClean="0">
              <a:latin typeface="Candara" panose="020E050203030302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endParaRPr lang="en-US" b="1" dirty="0">
              <a:latin typeface="Candara" panose="020E0502030303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2208" y="8395536"/>
            <a:ext cx="1656522" cy="1883750"/>
          </a:xfrm>
          <a:prstGeom prst="rect">
            <a:avLst/>
          </a:prstGeom>
        </p:spPr>
      </p:pic>
      <p:pic>
        <p:nvPicPr>
          <p:cNvPr id="3074" name="Picture 2" descr="Image result for book car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8635" y="8473420"/>
            <a:ext cx="2219739" cy="1727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37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rgbClr val="00B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1508" y="4556769"/>
            <a:ext cx="5664993" cy="3522360"/>
          </a:xfrm>
        </p:spPr>
        <p:txBody>
          <a:bodyPr>
            <a:normAutofit/>
          </a:bodyPr>
          <a:lstStyle/>
          <a:p>
            <a:r>
              <a:rPr lang="en-US" sz="3200" dirty="0" err="1"/>
              <a:t>Capitolul</a:t>
            </a:r>
            <a:r>
              <a:rPr lang="en-US" sz="3200" dirty="0"/>
              <a:t> </a:t>
            </a:r>
            <a:r>
              <a:rPr lang="en-US" sz="3200" dirty="0" smtClean="0"/>
              <a:t>3</a:t>
            </a:r>
            <a:r>
              <a:rPr lang="ro-RO" sz="3200" dirty="0" smtClean="0"/>
              <a:t/>
            </a:r>
            <a:br>
              <a:rPr lang="ro-RO" sz="3200" dirty="0" smtClean="0"/>
            </a:br>
            <a:r>
              <a:rPr lang="en-US" sz="3200" dirty="0"/>
              <a:t/>
            </a:r>
            <a:br>
              <a:rPr lang="en-US" sz="3200" dirty="0"/>
            </a:br>
            <a:r>
              <a:rPr lang="ro-RO" sz="3200" dirty="0" err="1" smtClean="0"/>
              <a:t>dezvoltareA</a:t>
            </a:r>
            <a:r>
              <a:rPr lang="ro-RO" sz="3200" dirty="0" smtClean="0"/>
              <a:t> PERSONALĂ</a:t>
            </a:r>
            <a:br>
              <a:rPr lang="ro-RO" sz="3200" dirty="0" smtClean="0"/>
            </a:br>
            <a:r>
              <a:rPr lang="ro-RO" sz="3200" dirty="0" smtClean="0"/>
              <a:t>OPORTUN</a:t>
            </a:r>
            <a:r>
              <a:rPr lang="en-US" sz="3200" dirty="0" smtClean="0"/>
              <a:t>IT</a:t>
            </a:r>
            <a:r>
              <a:rPr lang="ro-RO" sz="3200" dirty="0" err="1" smtClean="0"/>
              <a:t>ăŢi</a:t>
            </a:r>
            <a:r>
              <a:rPr lang="ro-RO" sz="3200" dirty="0" smtClean="0"/>
              <a:t> </a:t>
            </a:r>
            <a:br>
              <a:rPr lang="ro-RO" sz="3200" dirty="0" smtClean="0"/>
            </a:br>
            <a:r>
              <a:rPr lang="ro-RO" sz="3200" dirty="0" smtClean="0"/>
              <a:t>	</a:t>
            </a:r>
            <a:endParaRPr lang="en-US" sz="3200" dirty="0"/>
          </a:p>
        </p:txBody>
      </p:sp>
    </p:spTree>
    <p:extLst>
      <p:ext uri="{BB962C8B-B14F-4D97-AF65-F5344CB8AC3E}">
        <p14:creationId xmlns:p14="http://schemas.microsoft.com/office/powerpoint/2010/main" val="411256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Round Diagonal Corner Rectangle 1"/>
          <p:cNvSpPr/>
          <p:nvPr/>
        </p:nvSpPr>
        <p:spPr>
          <a:xfrm>
            <a:off x="3240156" y="0"/>
            <a:ext cx="3617844" cy="914400"/>
          </a:xfrm>
          <a:prstGeom prst="round2Diag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latin typeface="Candara" panose="020E0502030303020204" pitchFamily="34" charset="0"/>
              </a:rPr>
              <a:t>ACTIVITĂȚI EXTRAȘCOLARE </a:t>
            </a:r>
            <a:endParaRPr lang="en-US" sz="2400" dirty="0">
              <a:latin typeface="Candara" panose="020E0502030303020204" pitchFamily="34" charset="0"/>
            </a:endParaRPr>
          </a:p>
        </p:txBody>
      </p:sp>
      <p:sp>
        <p:nvSpPr>
          <p:cNvPr id="4" name="Rectangle 3"/>
          <p:cNvSpPr/>
          <p:nvPr/>
        </p:nvSpPr>
        <p:spPr>
          <a:xfrm>
            <a:off x="455544" y="1484242"/>
            <a:ext cx="6210299" cy="7557325"/>
          </a:xfrm>
          <a:prstGeom prst="rect">
            <a:avLst/>
          </a:prstGeom>
        </p:spPr>
        <p:txBody>
          <a:bodyPr wrap="square">
            <a:spAutoFit/>
          </a:bodyPr>
          <a:lstStyle/>
          <a:p>
            <a:pPr>
              <a:lnSpc>
                <a:spcPct val="107000"/>
              </a:lnSpc>
              <a:spcAft>
                <a:spcPts val="800"/>
              </a:spcAft>
            </a:pPr>
            <a:r>
              <a:rPr lang="x-none"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1. Spectacole  </a:t>
            </a:r>
            <a:r>
              <a:rPr lang="x-none" sz="32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        </a:t>
            </a:r>
            <a:endParaRPr lang="en-US" sz="2400" b="1" dirty="0">
              <a:solidFill>
                <a:srgbClr val="006600"/>
              </a:solidFill>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x-none"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Miss și </a:t>
            </a:r>
            <a:r>
              <a:rPr lang="x-none">
                <a:solidFill>
                  <a:srgbClr val="000000"/>
                </a:solidFill>
                <a:latin typeface="Candara" panose="020E0502030303020204" pitchFamily="34" charset="0"/>
                <a:ea typeface="Times New Roman" panose="02020603050405020304" pitchFamily="18" charset="0"/>
                <a:cs typeface="Times New Roman" panose="02020603050405020304" pitchFamily="18" charset="0"/>
              </a:rPr>
              <a:t>Mister  </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t>
            </a:r>
            <a:r>
              <a:rPr lang="x-none"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Dimitrie Cantemir</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t>
            </a:r>
            <a:r>
              <a:rPr lang="x-none"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t>
            </a:r>
            <a:endParaRPr lang="en-US" sz="24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x-none" b="1"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E</a:t>
            </a:r>
            <a:r>
              <a:rPr lang="x-none"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lev </a:t>
            </a:r>
            <a:r>
              <a:rPr lang="x-none" b="1"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a:t>
            </a:r>
            <a:r>
              <a:rPr lang="x-none"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alentat de </a:t>
            </a:r>
            <a:r>
              <a:rPr lang="x-none" b="1"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C</a:t>
            </a:r>
            <a:r>
              <a:rPr lang="x-none"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antemir (ETC) </a:t>
            </a:r>
            <a:r>
              <a:rPr lang="x-none"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edi</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ția a IV-a</a:t>
            </a:r>
            <a:endParaRPr lang="en-US" sz="24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x-none"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Gala </a:t>
            </a:r>
            <a:r>
              <a:rPr lang="x-none">
                <a:solidFill>
                  <a:srgbClr val="000000"/>
                </a:solidFill>
                <a:latin typeface="Candara" panose="020E0502030303020204" pitchFamily="34" charset="0"/>
                <a:ea typeface="Times New Roman" panose="02020603050405020304" pitchFamily="18" charset="0"/>
                <a:cs typeface="Times New Roman" panose="02020603050405020304" pitchFamily="18" charset="0"/>
              </a:rPr>
              <a:t>Premiilor </a:t>
            </a:r>
            <a:r>
              <a:rPr lang="x-none"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Cantemi</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r</a:t>
            </a:r>
            <a:endParaRPr lang="en-US" sz="24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x-none"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Ziua Internațioanală a Francofoniei</a:t>
            </a:r>
            <a:endParaRPr lang="en-US" sz="24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x-none" sz="2400" b="1"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x-none" sz="2400" b="1" dirty="0">
                <a:solidFill>
                  <a:srgbClr val="006600"/>
                </a:solidFill>
                <a:latin typeface="Candara" panose="020E0502030303020204" pitchFamily="34" charset="0"/>
                <a:ea typeface="Times New Roman" panose="02020603050405020304" pitchFamily="18" charset="0"/>
                <a:cs typeface="Times New Roman" panose="02020603050405020304" pitchFamily="18" charset="0"/>
              </a:rPr>
              <a:t>2. Programe &amp; Proiecte </a:t>
            </a:r>
            <a:endParaRPr lang="ro-RO"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x-none"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Proiectul  </a:t>
            </a:r>
            <a:r>
              <a:rPr lang="x-none" i="1"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Opening </a:t>
            </a:r>
            <a:r>
              <a:rPr lang="x-none" i="1"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Opp</a:t>
            </a:r>
            <a:r>
              <a:rPr lang="ro-RO" i="1"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o</a:t>
            </a:r>
            <a:r>
              <a:rPr lang="x-none" i="1"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rtunities</a:t>
            </a:r>
            <a:r>
              <a:rPr lang="ro-RO" i="1"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t>
            </a:r>
            <a:r>
              <a:rPr lang="x-none"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t>
            </a:r>
            <a:r>
              <a:rPr lang="x-none"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în </a:t>
            </a:r>
            <a:r>
              <a:rPr lang="x-none"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colaborare cu Microsoft </a:t>
            </a:r>
            <a:r>
              <a:rPr lang="x-none"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Rom</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â</a:t>
            </a:r>
            <a:r>
              <a:rPr lang="x-none"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nia</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(ediția a III-a)</a:t>
            </a:r>
            <a:endParaRPr lang="en-US" sz="24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x-none"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Proiectul </a:t>
            </a:r>
            <a:r>
              <a:rPr lang="x-none" i="1"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Job Shadow Day</a:t>
            </a:r>
            <a:endParaRPr lang="en-US" sz="2400" i="1"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x-none"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Proiect de colaborare cu Jandarmeria </a:t>
            </a:r>
            <a:r>
              <a:rPr lang="x-none"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Neam</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ț</a:t>
            </a:r>
            <a:endParaRPr lang="en-US" sz="24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x-none"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Proiect de colaborare cu </a:t>
            </a:r>
            <a:r>
              <a:rPr lang="x-none"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Funda</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ți</a:t>
            </a:r>
            <a:r>
              <a:rPr lang="x-none"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 </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t>
            </a:r>
            <a:r>
              <a:rPr lang="x-none"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Libra</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t>
            </a:r>
            <a:r>
              <a:rPr lang="x-none"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t>
            </a:r>
            <a:r>
              <a:rPr lang="x-none"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din Marea Britanie </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ș</a:t>
            </a:r>
            <a:r>
              <a:rPr lang="x-none"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i </a:t>
            </a:r>
            <a:r>
              <a:rPr lang="x-none">
                <a:solidFill>
                  <a:srgbClr val="000000"/>
                </a:solidFill>
                <a:latin typeface="Candara" panose="020E0502030303020204" pitchFamily="34" charset="0"/>
                <a:ea typeface="Times New Roman" panose="02020603050405020304" pitchFamily="18" charset="0"/>
                <a:cs typeface="Times New Roman" panose="02020603050405020304" pitchFamily="18" charset="0"/>
              </a:rPr>
              <a:t>Centrul </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t>
            </a:r>
            <a:r>
              <a:rPr lang="x-none"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Alexandra</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t>
            </a:r>
            <a:endParaRPr lang="en-US" sz="24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Programul </a:t>
            </a:r>
            <a:r>
              <a:rPr lang="x-none"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Patria culturală pe axa Chişinău-Oneşti</a:t>
            </a:r>
            <a:r>
              <a:rPr lang="x-none"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Schimburi </a:t>
            </a:r>
            <a:r>
              <a:rPr lang="x-none"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de experiență </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cu elevi de la Liceul „Ion Creangă” din Chișinău</a:t>
            </a:r>
          </a:p>
          <a:p>
            <a:pPr marL="342900" indent="-342900">
              <a:lnSpc>
                <a:spcPct val="107000"/>
              </a:lnSpc>
              <a:buFont typeface="Symbol" panose="05050102010706020507" pitchFamily="18" charset="2"/>
              <a:buChar char=""/>
            </a:pP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Proiectul european „Touch </a:t>
            </a:r>
            <a:r>
              <a:rPr lang="ro-RO"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IT</a:t>
            </a:r>
            <a:r>
              <a:rPr lang="en-US"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t>
            </a:r>
            <a:r>
              <a:rPr lang="ro-RO"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(Erasmus+)</a:t>
            </a:r>
            <a:r>
              <a:rPr lang="x-none"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t>
            </a:r>
            <a:endParaRPr lang="en-US"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x-none" sz="2400" b="1"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x-none" sz="2400" b="1" dirty="0">
                <a:solidFill>
                  <a:srgbClr val="006600"/>
                </a:solidFill>
                <a:latin typeface="Candara" panose="020E0502030303020204" pitchFamily="34" charset="0"/>
                <a:ea typeface="Times New Roman" panose="02020603050405020304" pitchFamily="18" charset="0"/>
                <a:cs typeface="Times New Roman" panose="02020603050405020304" pitchFamily="18" charset="0"/>
              </a:rPr>
              <a:t>3. </a:t>
            </a:r>
            <a:r>
              <a:rPr lang="ro-RO"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Ș</a:t>
            </a:r>
            <a:r>
              <a:rPr lang="x-none"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coli </a:t>
            </a:r>
            <a:r>
              <a:rPr lang="x-none" sz="2400" b="1" dirty="0">
                <a:solidFill>
                  <a:srgbClr val="006600"/>
                </a:solidFill>
                <a:latin typeface="Candara" panose="020E0502030303020204" pitchFamily="34" charset="0"/>
                <a:ea typeface="Times New Roman" panose="02020603050405020304" pitchFamily="18" charset="0"/>
                <a:cs typeface="Times New Roman" panose="02020603050405020304" pitchFamily="18" charset="0"/>
              </a:rPr>
              <a:t>de </a:t>
            </a:r>
            <a:r>
              <a:rPr lang="x-none"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var</a:t>
            </a:r>
            <a:r>
              <a:rPr lang="ro-RO"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ă</a:t>
            </a:r>
            <a:r>
              <a:rPr lang="x-none"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 </a:t>
            </a:r>
            <a:endParaRPr lang="en-US" sz="2400" b="1" dirty="0">
              <a:solidFill>
                <a:srgbClr val="006600"/>
              </a:solidFill>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ro-RO"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Ș</a:t>
            </a:r>
            <a:r>
              <a:rPr lang="x-none"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coala </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f</a:t>
            </a:r>
            <a:r>
              <a:rPr lang="x-none"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rancofonă </a:t>
            </a:r>
            <a:r>
              <a:rPr lang="x-none"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de </a:t>
            </a:r>
            <a:r>
              <a:rPr lang="x-none">
                <a:solidFill>
                  <a:srgbClr val="000000"/>
                </a:solidFill>
                <a:latin typeface="Candara" panose="020E0502030303020204" pitchFamily="34" charset="0"/>
                <a:ea typeface="Times New Roman" panose="02020603050405020304" pitchFamily="18" charset="0"/>
                <a:cs typeface="Times New Roman" panose="02020603050405020304" pitchFamily="18" charset="0"/>
              </a:rPr>
              <a:t>vară  </a:t>
            </a:r>
            <a:endPar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342900" indent="-342900">
              <a:lnSpc>
                <a:spcPct val="107000"/>
              </a:lnSpc>
              <a:buFont typeface="Symbol" panose="05050102010706020507" pitchFamily="18" charset="2"/>
              <a:buChar char=""/>
            </a:pPr>
            <a:r>
              <a:rPr lang="ro-RO"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Școala de vară de informatică </a:t>
            </a:r>
            <a:r>
              <a:rPr lang="ro-RO"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„Atelier Intensiv Web”</a:t>
            </a:r>
            <a:endParaRPr lang="en-US"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047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283" y="1117640"/>
            <a:ext cx="6223552" cy="8603381"/>
          </a:xfrm>
          <a:prstGeom prst="rect">
            <a:avLst/>
          </a:prstGeom>
        </p:spPr>
        <p:txBody>
          <a:bodyPr wrap="square">
            <a:spAutoFit/>
          </a:bodyPr>
          <a:lstStyle/>
          <a:p>
            <a:pPr>
              <a:lnSpc>
                <a:spcPct val="107000"/>
              </a:lnSpc>
              <a:spcAft>
                <a:spcPts val="800"/>
              </a:spcAft>
            </a:pPr>
            <a:r>
              <a:rPr lang="x-none" sz="2400" b="1" dirty="0">
                <a:solidFill>
                  <a:srgbClr val="006600"/>
                </a:solidFill>
                <a:latin typeface="Candara" panose="020E0502030303020204" pitchFamily="34" charset="0"/>
                <a:ea typeface="Times New Roman" panose="02020603050405020304" pitchFamily="18" charset="0"/>
                <a:cs typeface="Times New Roman" panose="02020603050405020304" pitchFamily="18" charset="0"/>
              </a:rPr>
              <a:t>4</a:t>
            </a:r>
            <a:r>
              <a:rPr lang="x-none"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 Cluburi </a:t>
            </a:r>
            <a:endParaRPr lang="en-US" sz="2400" dirty="0">
              <a:solidFill>
                <a:srgbClr val="006600"/>
              </a:solidFill>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x-none" dirty="0">
                <a:latin typeface="Candara" panose="020E0502030303020204" pitchFamily="34" charset="0"/>
                <a:ea typeface="Times New Roman" panose="02020603050405020304" pitchFamily="18" charset="0"/>
                <a:cs typeface="Times New Roman" panose="02020603050405020304" pitchFamily="18" charset="0"/>
              </a:rPr>
              <a:t>Clubul de activități </a:t>
            </a:r>
            <a:r>
              <a:rPr lang="x-none" dirty="0" smtClean="0">
                <a:latin typeface="Candara" panose="020E0502030303020204" pitchFamily="34" charset="0"/>
                <a:ea typeface="Times New Roman" panose="02020603050405020304" pitchFamily="18" charset="0"/>
                <a:cs typeface="Times New Roman" panose="02020603050405020304" pitchFamily="18" charset="0"/>
              </a:rPr>
              <a:t>sportive (handbal, fotbal, bas</a:t>
            </a:r>
            <a:r>
              <a:rPr lang="ro-RO" dirty="0" smtClean="0">
                <a:latin typeface="Candara" panose="020E0502030303020204" pitchFamily="34" charset="0"/>
                <a:ea typeface="Times New Roman" panose="02020603050405020304" pitchFamily="18" charset="0"/>
                <a:cs typeface="Times New Roman" panose="02020603050405020304" pitchFamily="18" charset="0"/>
              </a:rPr>
              <a:t>ch</a:t>
            </a:r>
            <a:r>
              <a:rPr lang="x-none" dirty="0" smtClean="0">
                <a:latin typeface="Candara" panose="020E0502030303020204" pitchFamily="34" charset="0"/>
                <a:ea typeface="Times New Roman" panose="02020603050405020304" pitchFamily="18" charset="0"/>
                <a:cs typeface="Times New Roman" panose="02020603050405020304" pitchFamily="18" charset="0"/>
              </a:rPr>
              <a:t>et, volei, șah </a:t>
            </a:r>
            <a:r>
              <a:rPr lang="x-none" dirty="0">
                <a:latin typeface="Candara" panose="020E0502030303020204" pitchFamily="34" charset="0"/>
                <a:ea typeface="Times New Roman" panose="02020603050405020304" pitchFamily="18" charset="0"/>
                <a:cs typeface="Times New Roman" panose="02020603050405020304" pitchFamily="18" charset="0"/>
              </a:rPr>
              <a:t>etc.)</a:t>
            </a:r>
            <a:endParaRPr lang="en-US" dirty="0">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x-none" dirty="0">
                <a:latin typeface="Candara" panose="020E0502030303020204" pitchFamily="34" charset="0"/>
                <a:ea typeface="Times New Roman" panose="02020603050405020304" pitchFamily="18" charset="0"/>
                <a:cs typeface="Times New Roman" panose="02020603050405020304" pitchFamily="18" charset="0"/>
              </a:rPr>
              <a:t>Clubul </a:t>
            </a:r>
            <a:r>
              <a:rPr lang="x-none">
                <a:latin typeface="Candara" panose="020E0502030303020204" pitchFamily="34" charset="0"/>
                <a:ea typeface="Times New Roman" panose="02020603050405020304" pitchFamily="18" charset="0"/>
                <a:cs typeface="Times New Roman" panose="02020603050405020304" pitchFamily="18" charset="0"/>
              </a:rPr>
              <a:t>de </a:t>
            </a:r>
            <a:r>
              <a:rPr lang="ro-RO" dirty="0" smtClean="0">
                <a:latin typeface="Candara" panose="020E0502030303020204" pitchFamily="34" charset="0"/>
                <a:ea typeface="Times New Roman" panose="02020603050405020304" pitchFamily="18" charset="0"/>
                <a:cs typeface="Times New Roman" panose="02020603050405020304" pitchFamily="18" charset="0"/>
              </a:rPr>
              <a:t>dezbateri</a:t>
            </a:r>
          </a:p>
          <a:p>
            <a:pPr marL="342900" marR="0" lvl="0" indent="-342900">
              <a:lnSpc>
                <a:spcPct val="107000"/>
              </a:lnSpc>
              <a:spcBef>
                <a:spcPts val="0"/>
              </a:spcBef>
              <a:buFont typeface="Symbol" panose="05050102010706020507" pitchFamily="18" charset="2"/>
              <a:buChar char=""/>
            </a:pPr>
            <a:r>
              <a:rPr lang="ro-RO" dirty="0" smtClean="0">
                <a:latin typeface="Candara" panose="020E0502030303020204" pitchFamily="34" charset="0"/>
                <a:ea typeface="Times New Roman" panose="02020603050405020304" pitchFamily="18" charset="0"/>
                <a:cs typeface="Times New Roman" panose="02020603050405020304" pitchFamily="18" charset="0"/>
              </a:rPr>
              <a:t>Cluburi de lectură „Alecsandria”, „Fluturi pe slove”</a:t>
            </a:r>
            <a:endParaRPr lang="en-US" dirty="0">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x-none" smtClean="0">
                <a:latin typeface="Candara" panose="020E0502030303020204" pitchFamily="34" charset="0"/>
                <a:ea typeface="Times New Roman" panose="02020603050405020304" pitchFamily="18" charset="0"/>
                <a:cs typeface="Times New Roman" panose="02020603050405020304" pitchFamily="18" charset="0"/>
              </a:rPr>
              <a:t>Clubul </a:t>
            </a:r>
            <a:r>
              <a:rPr lang="ro-RO" dirty="0" smtClean="0">
                <a:latin typeface="Candara" panose="020E0502030303020204" pitchFamily="34" charset="0"/>
                <a:ea typeface="Times New Roman" panose="02020603050405020304" pitchFamily="18" charset="0"/>
                <a:cs typeface="Times New Roman" panose="02020603050405020304" pitchFamily="18" charset="0"/>
              </a:rPr>
              <a:t>„Speaking English”</a:t>
            </a:r>
          </a:p>
          <a:p>
            <a:pPr marL="342900" marR="0" lvl="0" indent="-342900">
              <a:lnSpc>
                <a:spcPct val="107000"/>
              </a:lnSpc>
              <a:spcBef>
                <a:spcPts val="0"/>
              </a:spcBef>
              <a:buFont typeface="Symbol" panose="05050102010706020507" pitchFamily="18" charset="2"/>
              <a:buChar char=""/>
            </a:pPr>
            <a:r>
              <a:rPr lang="x-none" smtClean="0">
                <a:latin typeface="Candara" panose="020E0502030303020204" pitchFamily="34" charset="0"/>
                <a:ea typeface="Times New Roman" panose="02020603050405020304" pitchFamily="18" charset="0"/>
                <a:cs typeface="Times New Roman" panose="02020603050405020304" pitchFamily="18" charset="0"/>
              </a:rPr>
              <a:t>Clubul </a:t>
            </a:r>
            <a:r>
              <a:rPr lang="x-none" dirty="0">
                <a:latin typeface="Candara" panose="020E0502030303020204" pitchFamily="34" charset="0"/>
                <a:ea typeface="Times New Roman" panose="02020603050405020304" pitchFamily="18" charset="0"/>
                <a:cs typeface="Times New Roman" panose="02020603050405020304" pitchFamily="18" charset="0"/>
              </a:rPr>
              <a:t>de arte de la </a:t>
            </a:r>
            <a:r>
              <a:rPr lang="x-none" dirty="0" smtClean="0">
                <a:latin typeface="Candara" panose="020E0502030303020204" pitchFamily="34" charset="0"/>
                <a:ea typeface="Times New Roman" panose="02020603050405020304" pitchFamily="18" charset="0"/>
                <a:cs typeface="Times New Roman" panose="02020603050405020304" pitchFamily="18" charset="0"/>
              </a:rPr>
              <a:t>bibliotecă</a:t>
            </a:r>
            <a:r>
              <a:rPr lang="ro-RO" dirty="0" smtClean="0">
                <a:latin typeface="Candara" panose="020E0502030303020204" pitchFamily="34" charset="0"/>
                <a:ea typeface="Times New Roman" panose="02020603050405020304" pitchFamily="18" charset="0"/>
                <a:cs typeface="Times New Roman" panose="02020603050405020304" pitchFamily="18" charset="0"/>
              </a:rPr>
              <a:t> </a:t>
            </a:r>
            <a:r>
              <a:rPr lang="x-none" dirty="0" smtClean="0">
                <a:latin typeface="Candara" panose="020E0502030303020204" pitchFamily="34" charset="0"/>
                <a:ea typeface="Times New Roman" panose="02020603050405020304" pitchFamily="18" charset="0"/>
                <a:cs typeface="Times New Roman" panose="02020603050405020304" pitchFamily="18" charset="0"/>
              </a:rPr>
              <a:t>(</a:t>
            </a:r>
            <a:r>
              <a:rPr lang="x-none" dirty="0">
                <a:latin typeface="Candara" panose="020E0502030303020204" pitchFamily="34" charset="0"/>
                <a:ea typeface="Times New Roman" panose="02020603050405020304" pitchFamily="18" charset="0"/>
                <a:cs typeface="Times New Roman" panose="02020603050405020304" pitchFamily="18" charset="0"/>
              </a:rPr>
              <a:t>pictura</a:t>
            </a:r>
            <a:r>
              <a:rPr lang="x-none" dirty="0" smtClean="0">
                <a:latin typeface="Candara" panose="020E0502030303020204" pitchFamily="34" charset="0"/>
                <a:ea typeface="Times New Roman" panose="02020603050405020304" pitchFamily="18" charset="0"/>
                <a:cs typeface="Times New Roman" panose="02020603050405020304" pitchFamily="18" charset="0"/>
              </a:rPr>
              <a:t>, decorațiuni, quiling </a:t>
            </a:r>
            <a:r>
              <a:rPr lang="x-none" dirty="0">
                <a:latin typeface="Candara" panose="020E0502030303020204" pitchFamily="34" charset="0"/>
                <a:ea typeface="Times New Roman" panose="02020603050405020304" pitchFamily="18" charset="0"/>
                <a:cs typeface="Times New Roman" panose="02020603050405020304" pitchFamily="18" charset="0"/>
              </a:rPr>
              <a:t>etc.)</a:t>
            </a:r>
            <a:endParaRPr lang="en-US" dirty="0">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x-none">
                <a:latin typeface="Candara" panose="020E0502030303020204" pitchFamily="34" charset="0"/>
                <a:ea typeface="Times New Roman" panose="02020603050405020304" pitchFamily="18" charset="0"/>
                <a:cs typeface="Times New Roman" panose="02020603050405020304" pitchFamily="18" charset="0"/>
              </a:rPr>
              <a:t>Clubul </a:t>
            </a:r>
            <a:r>
              <a:rPr lang="ro-RO" dirty="0" smtClean="0">
                <a:latin typeface="Candara" panose="020E0502030303020204" pitchFamily="34" charset="0"/>
                <a:ea typeface="Times New Roman" panose="02020603050405020304" pitchFamily="18" charset="0"/>
                <a:cs typeface="Times New Roman" panose="02020603050405020304" pitchFamily="18" charset="0"/>
              </a:rPr>
              <a:t>de turism </a:t>
            </a:r>
            <a:r>
              <a:rPr lang="x-none" smtClean="0">
                <a:latin typeface="Candara" panose="020E0502030303020204" pitchFamily="34" charset="0"/>
                <a:ea typeface="Times New Roman" panose="02020603050405020304" pitchFamily="18" charset="0"/>
                <a:cs typeface="Times New Roman" panose="02020603050405020304" pitchFamily="18" charset="0"/>
              </a:rPr>
              <a:t>montan </a:t>
            </a:r>
            <a:r>
              <a:rPr lang="ro-RO" dirty="0" smtClean="0">
                <a:latin typeface="Candara" panose="020E0502030303020204" pitchFamily="34" charset="0"/>
                <a:ea typeface="Times New Roman" panose="02020603050405020304" pitchFamily="18" charset="0"/>
                <a:cs typeface="Times New Roman" panose="02020603050405020304" pitchFamily="18" charset="0"/>
              </a:rPr>
              <a:t>„</a:t>
            </a:r>
            <a:r>
              <a:rPr lang="x-none" smtClean="0">
                <a:latin typeface="Candara" panose="020E0502030303020204" pitchFamily="34" charset="0"/>
                <a:ea typeface="Times New Roman" panose="02020603050405020304" pitchFamily="18" charset="0"/>
                <a:cs typeface="Times New Roman" panose="02020603050405020304" pitchFamily="18" charset="0"/>
              </a:rPr>
              <a:t>Nemirăm</a:t>
            </a:r>
            <a:r>
              <a:rPr lang="ro-RO" dirty="0" smtClean="0">
                <a:latin typeface="Candara" panose="020E0502030303020204" pitchFamily="34" charset="0"/>
                <a:ea typeface="Times New Roman" panose="02020603050405020304" pitchFamily="18" charset="0"/>
                <a:cs typeface="Times New Roman" panose="02020603050405020304" pitchFamily="18" charset="0"/>
              </a:rPr>
              <a:t>”</a:t>
            </a:r>
          </a:p>
          <a:p>
            <a:pPr marL="342900" marR="0" lvl="0" indent="-342900">
              <a:lnSpc>
                <a:spcPct val="107000"/>
              </a:lnSpc>
              <a:spcBef>
                <a:spcPts val="0"/>
              </a:spcBef>
              <a:buFont typeface="Symbol" panose="05050102010706020507" pitchFamily="18" charset="2"/>
              <a:buChar char=""/>
            </a:pPr>
            <a:r>
              <a:rPr lang="ro-RO" dirty="0" smtClean="0">
                <a:latin typeface="Candara" panose="020E0502030303020204" pitchFamily="34" charset="0"/>
                <a:ea typeface="Times New Roman" panose="02020603050405020304" pitchFamily="18" charset="0"/>
                <a:cs typeface="Times New Roman" panose="02020603050405020304" pitchFamily="18" charset="0"/>
              </a:rPr>
              <a:t>Corul „Filomelos”</a:t>
            </a:r>
          </a:p>
          <a:p>
            <a:pPr marL="342900" marR="0" lvl="0" indent="-342900">
              <a:lnSpc>
                <a:spcPct val="107000"/>
              </a:lnSpc>
              <a:spcBef>
                <a:spcPts val="0"/>
              </a:spcBef>
              <a:buFont typeface="Symbol" panose="05050102010706020507" pitchFamily="18" charset="2"/>
              <a:buChar char=""/>
            </a:pPr>
            <a:r>
              <a:rPr lang="ro-RO" dirty="0" smtClean="0">
                <a:latin typeface="Candara" panose="020E0502030303020204" pitchFamily="34" charset="0"/>
                <a:ea typeface="Times New Roman" panose="02020603050405020304" pitchFamily="18" charset="0"/>
                <a:cs typeface="Times New Roman" panose="02020603050405020304" pitchFamily="18" charset="0"/>
              </a:rPr>
              <a:t>Clubul de robotică „STIM DC”</a:t>
            </a:r>
            <a:endParaRPr lang="x-none" dirty="0" smtClean="0">
              <a:latin typeface="Candara" panose="020E0502030303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x-none" sz="2400" b="1"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5</a:t>
            </a:r>
            <a:r>
              <a:rPr lang="x-none"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a:t>
            </a:r>
            <a:r>
              <a:rPr lang="ro-RO"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 </a:t>
            </a:r>
            <a:r>
              <a:rPr lang="x-none"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Campanii  </a:t>
            </a:r>
            <a:r>
              <a:rPr lang="x-none" b="1" dirty="0" smtClean="0">
                <a:latin typeface="Candara" panose="020E0502030303020204" pitchFamily="34" charset="0"/>
                <a:ea typeface="Times New Roman" panose="02020603050405020304" pitchFamily="18" charset="0"/>
                <a:cs typeface="Times New Roman" panose="02020603050405020304" pitchFamily="18" charset="0"/>
              </a:rPr>
              <a:t> </a:t>
            </a:r>
            <a:endParaRPr lang="en-US" dirty="0">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ro-RO" dirty="0" smtClean="0">
                <a:latin typeface="Candara" panose="020E0502030303020204" pitchFamily="34" charset="0"/>
                <a:ea typeface="Times New Roman" panose="02020603050405020304" pitchFamily="18" charset="0"/>
                <a:cs typeface="Times New Roman" panose="02020603050405020304" pitchFamily="18" charset="0"/>
              </a:rPr>
              <a:t>Strângerea gunoaielor în programul </a:t>
            </a:r>
            <a:r>
              <a:rPr lang="x-none" i="1" smtClean="0">
                <a:latin typeface="Candara" panose="020E0502030303020204" pitchFamily="34" charset="0"/>
                <a:ea typeface="Times New Roman" panose="02020603050405020304" pitchFamily="18" charset="0"/>
                <a:cs typeface="Times New Roman" panose="02020603050405020304" pitchFamily="18" charset="0"/>
              </a:rPr>
              <a:t>Let</a:t>
            </a:r>
            <a:r>
              <a:rPr lang="en-GB" i="1" dirty="0">
                <a:latin typeface="Candara" panose="020E0502030303020204" pitchFamily="34" charset="0"/>
                <a:ea typeface="Times New Roman" panose="02020603050405020304" pitchFamily="18" charset="0"/>
                <a:cs typeface="Times New Roman" panose="02020603050405020304" pitchFamily="18" charset="0"/>
              </a:rPr>
              <a:t>’</a:t>
            </a:r>
            <a:r>
              <a:rPr lang="x-none" i="1" dirty="0">
                <a:latin typeface="Candara" panose="020E0502030303020204" pitchFamily="34" charset="0"/>
                <a:ea typeface="Times New Roman" panose="02020603050405020304" pitchFamily="18" charset="0"/>
                <a:cs typeface="Times New Roman" panose="02020603050405020304" pitchFamily="18" charset="0"/>
              </a:rPr>
              <a:t> s do </a:t>
            </a:r>
            <a:r>
              <a:rPr lang="x-none" i="1" dirty="0" smtClean="0">
                <a:latin typeface="Candara" panose="020E0502030303020204" pitchFamily="34" charset="0"/>
                <a:ea typeface="Times New Roman" panose="02020603050405020304" pitchFamily="18" charset="0"/>
                <a:cs typeface="Times New Roman" panose="02020603050405020304" pitchFamily="18" charset="0"/>
              </a:rPr>
              <a:t>it</a:t>
            </a:r>
            <a:r>
              <a:rPr lang="ro-RO" i="1" dirty="0" smtClean="0">
                <a:latin typeface="Candara" panose="020E0502030303020204" pitchFamily="34" charset="0"/>
                <a:ea typeface="Times New Roman" panose="02020603050405020304" pitchFamily="18" charset="0"/>
                <a:cs typeface="Times New Roman" panose="02020603050405020304" pitchFamily="18" charset="0"/>
              </a:rPr>
              <a:t>, </a:t>
            </a:r>
            <a:r>
              <a:rPr lang="x-none" i="1" dirty="0" smtClean="0">
                <a:latin typeface="Candara" panose="020E0502030303020204" pitchFamily="34" charset="0"/>
                <a:ea typeface="Times New Roman" panose="02020603050405020304" pitchFamily="18" charset="0"/>
                <a:cs typeface="Times New Roman" panose="02020603050405020304" pitchFamily="18" charset="0"/>
              </a:rPr>
              <a:t>Romania</a:t>
            </a:r>
            <a:r>
              <a:rPr lang="ro-RO" i="1" dirty="0" smtClean="0">
                <a:latin typeface="Candara" panose="020E0502030303020204" pitchFamily="34" charset="0"/>
                <a:ea typeface="Times New Roman" panose="02020603050405020304" pitchFamily="18" charset="0"/>
                <a:cs typeface="Times New Roman" panose="02020603050405020304" pitchFamily="18" charset="0"/>
              </a:rPr>
              <a:t>!</a:t>
            </a:r>
            <a:endParaRPr lang="en-US" i="1" dirty="0">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ro-RO" dirty="0" smtClean="0">
                <a:latin typeface="Candara" panose="020E0502030303020204" pitchFamily="34" charset="0"/>
                <a:ea typeface="Times New Roman" panose="02020603050405020304" pitchFamily="18" charset="0"/>
                <a:cs typeface="Times New Roman" panose="02020603050405020304" pitchFamily="18" charset="0"/>
              </a:rPr>
              <a:t>Sănătate prin mișcare: </a:t>
            </a:r>
            <a:r>
              <a:rPr lang="x-none" i="1" smtClean="0">
                <a:latin typeface="Candara" panose="020E0502030303020204" pitchFamily="34" charset="0"/>
                <a:ea typeface="Times New Roman" panose="02020603050405020304" pitchFamily="18" charset="0"/>
                <a:cs typeface="Times New Roman" panose="02020603050405020304" pitchFamily="18" charset="0"/>
              </a:rPr>
              <a:t>Promenada </a:t>
            </a:r>
            <a:r>
              <a:rPr lang="ro-RO" i="1" dirty="0" smtClean="0">
                <a:latin typeface="Candara" panose="020E0502030303020204" pitchFamily="34" charset="0"/>
                <a:ea typeface="Times New Roman" panose="02020603050405020304" pitchFamily="18" charset="0"/>
                <a:cs typeface="Times New Roman" panose="02020603050405020304" pitchFamily="18" charset="0"/>
              </a:rPr>
              <a:t>i</a:t>
            </a:r>
            <a:r>
              <a:rPr lang="x-none" i="1" smtClean="0">
                <a:latin typeface="Candara" panose="020E0502030303020204" pitchFamily="34" charset="0"/>
                <a:ea typeface="Times New Roman" panose="02020603050405020304" pitchFamily="18" charset="0"/>
                <a:cs typeface="Times New Roman" panose="02020603050405020304" pitchFamily="18" charset="0"/>
              </a:rPr>
              <a:t>nimilor</a:t>
            </a:r>
            <a:endParaRPr lang="en-US" i="1" dirty="0">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ro-RO" dirty="0" smtClean="0">
                <a:latin typeface="Candara" panose="020E0502030303020204" pitchFamily="34" charset="0"/>
                <a:ea typeface="Times New Roman" panose="02020603050405020304" pitchFamily="18" charset="0"/>
                <a:cs typeface="Times New Roman" panose="02020603050405020304" pitchFamily="18" charset="0"/>
              </a:rPr>
              <a:t>S</a:t>
            </a:r>
            <a:r>
              <a:rPr lang="x-none" smtClean="0">
                <a:latin typeface="Candara" panose="020E0502030303020204" pitchFamily="34" charset="0"/>
                <a:ea typeface="Times New Roman" panose="02020603050405020304" pitchFamily="18" charset="0"/>
                <a:cs typeface="Times New Roman" panose="02020603050405020304" pitchFamily="18" charset="0"/>
              </a:rPr>
              <a:t>trângere </a:t>
            </a:r>
            <a:r>
              <a:rPr lang="x-none" dirty="0">
                <a:latin typeface="Candara" panose="020E0502030303020204" pitchFamily="34" charset="0"/>
                <a:ea typeface="Times New Roman" panose="02020603050405020304" pitchFamily="18" charset="0"/>
                <a:cs typeface="Times New Roman" panose="02020603050405020304" pitchFamily="18" charset="0"/>
              </a:rPr>
              <a:t>de fonduri pentru </a:t>
            </a:r>
            <a:r>
              <a:rPr lang="x-none">
                <a:latin typeface="Candara" panose="020E0502030303020204" pitchFamily="34" charset="0"/>
                <a:ea typeface="Times New Roman" panose="02020603050405020304" pitchFamily="18" charset="0"/>
                <a:cs typeface="Times New Roman" panose="02020603050405020304" pitchFamily="18" charset="0"/>
              </a:rPr>
              <a:t>familii </a:t>
            </a:r>
            <a:r>
              <a:rPr lang="x-none" smtClean="0">
                <a:latin typeface="Candara" panose="020E0502030303020204" pitchFamily="34" charset="0"/>
                <a:ea typeface="Times New Roman" panose="02020603050405020304" pitchFamily="18" charset="0"/>
                <a:cs typeface="Times New Roman" panose="02020603050405020304" pitchFamily="18" charset="0"/>
              </a:rPr>
              <a:t>nevoiașe</a:t>
            </a:r>
            <a:r>
              <a:rPr lang="ro-RO" dirty="0" smtClean="0">
                <a:latin typeface="Candara" panose="020E0502030303020204" pitchFamily="34" charset="0"/>
                <a:ea typeface="Times New Roman" panose="02020603050405020304" pitchFamily="18" charset="0"/>
                <a:cs typeface="Times New Roman" panose="02020603050405020304" pitchFamily="18" charset="0"/>
              </a:rPr>
              <a:t> </a:t>
            </a:r>
            <a:endParaRPr lang="en-US" dirty="0">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ro-RO" dirty="0" smtClean="0">
                <a:latin typeface="Candara" panose="020E0502030303020204" pitchFamily="34" charset="0"/>
                <a:ea typeface="Times New Roman" panose="02020603050405020304" pitchFamily="18" charset="0"/>
                <a:cs typeface="Times New Roman" panose="02020603050405020304" pitchFamily="18" charset="0"/>
              </a:rPr>
              <a:t>Activități </a:t>
            </a:r>
            <a:r>
              <a:rPr lang="x-none" smtClean="0">
                <a:latin typeface="Candara" panose="020E0502030303020204" pitchFamily="34" charset="0"/>
                <a:ea typeface="Times New Roman" panose="02020603050405020304" pitchFamily="18" charset="0"/>
                <a:cs typeface="Times New Roman" panose="02020603050405020304" pitchFamily="18" charset="0"/>
              </a:rPr>
              <a:t>de </a:t>
            </a:r>
            <a:r>
              <a:rPr lang="x-none" dirty="0" smtClean="0">
                <a:latin typeface="Candara" panose="020E0502030303020204" pitchFamily="34" charset="0"/>
                <a:ea typeface="Times New Roman" panose="02020603050405020304" pitchFamily="18" charset="0"/>
                <a:cs typeface="Times New Roman" panose="02020603050405020304" pitchFamily="18" charset="0"/>
              </a:rPr>
              <a:t>ecologizare</a:t>
            </a:r>
          </a:p>
          <a:p>
            <a:pPr>
              <a:lnSpc>
                <a:spcPct val="107000"/>
              </a:lnSpc>
              <a:spcAft>
                <a:spcPts val="800"/>
              </a:spcAft>
            </a:pPr>
            <a:r>
              <a:rPr lang="x-none" sz="2400" b="1"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6</a:t>
            </a:r>
            <a:r>
              <a:rPr lang="x-none"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a:t>
            </a:r>
            <a:r>
              <a:rPr lang="ro-RO"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 </a:t>
            </a:r>
            <a:r>
              <a:rPr lang="x-none" sz="2400" b="1"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Voluntariat </a:t>
            </a:r>
            <a:r>
              <a:rPr lang="x-none" b="1" smtClean="0">
                <a:latin typeface="Candara" panose="020E0502030303020204" pitchFamily="34" charset="0"/>
                <a:ea typeface="Times New Roman" panose="02020603050405020304" pitchFamily="18" charset="0"/>
                <a:cs typeface="Times New Roman" panose="02020603050405020304" pitchFamily="18" charset="0"/>
              </a:rPr>
              <a:t> </a:t>
            </a:r>
            <a:r>
              <a:rPr lang="ro-RO" dirty="0" smtClean="0">
                <a:latin typeface="Candara" panose="020E0502030303020204" pitchFamily="34" charset="0"/>
                <a:ea typeface="Times New Roman" panose="02020603050405020304" pitchFamily="18" charset="0"/>
                <a:cs typeface="Times New Roman" panose="02020603050405020304" pitchFamily="18" charset="0"/>
              </a:rPr>
              <a:t>în colaborare cu diverse instituții și ONG-uri</a:t>
            </a:r>
          </a:p>
          <a:p>
            <a:pPr marL="342900" marR="0" lvl="0" indent="-342900">
              <a:lnSpc>
                <a:spcPct val="107000"/>
              </a:lnSpc>
              <a:spcBef>
                <a:spcPts val="0"/>
              </a:spcBef>
              <a:spcAft>
                <a:spcPts val="0"/>
              </a:spcAft>
              <a:buFont typeface="Symbol" panose="05050102010706020507" pitchFamily="18" charset="2"/>
              <a:buChar char=""/>
            </a:pPr>
            <a:r>
              <a:rPr lang="x-none" smtClean="0">
                <a:latin typeface="Candara" panose="020E0502030303020204" pitchFamily="34" charset="0"/>
                <a:ea typeface="Times New Roman" panose="02020603050405020304" pitchFamily="18" charset="0"/>
                <a:cs typeface="Times New Roman" panose="02020603050405020304" pitchFamily="18" charset="0"/>
              </a:rPr>
              <a:t>Centrul </a:t>
            </a:r>
            <a:r>
              <a:rPr lang="ro-RO" dirty="0" smtClean="0">
                <a:latin typeface="Candara" panose="020E0502030303020204" pitchFamily="34" charset="0"/>
                <a:ea typeface="Times New Roman" panose="02020603050405020304" pitchFamily="18" charset="0"/>
                <a:cs typeface="Times New Roman" panose="02020603050405020304" pitchFamily="18" charset="0"/>
              </a:rPr>
              <a:t>„</a:t>
            </a:r>
            <a:r>
              <a:rPr lang="x-none" dirty="0" smtClean="0">
                <a:latin typeface="Candara" panose="020E0502030303020204" pitchFamily="34" charset="0"/>
                <a:ea typeface="Times New Roman" panose="02020603050405020304" pitchFamily="18" charset="0"/>
                <a:cs typeface="Times New Roman" panose="02020603050405020304" pitchFamily="18" charset="0"/>
              </a:rPr>
              <a:t>Alexandra</a:t>
            </a:r>
            <a:r>
              <a:rPr lang="ro-RO" dirty="0" smtClean="0">
                <a:latin typeface="Candara" panose="020E0502030303020204" pitchFamily="34" charset="0"/>
                <a:ea typeface="Times New Roman" panose="02020603050405020304" pitchFamily="18" charset="0"/>
                <a:cs typeface="Times New Roman" panose="02020603050405020304" pitchFamily="18" charset="0"/>
              </a:rPr>
              <a:t>”</a:t>
            </a:r>
            <a:endParaRPr lang="en-US" dirty="0">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x-none" dirty="0">
                <a:latin typeface="Candara" panose="020E0502030303020204" pitchFamily="34" charset="0"/>
                <a:ea typeface="Times New Roman" panose="02020603050405020304" pitchFamily="18" charset="0"/>
                <a:cs typeface="Times New Roman" panose="02020603050405020304" pitchFamily="18" charset="0"/>
              </a:rPr>
              <a:t>Centrul de Îngrijire a Persoanelor Vârstnice </a:t>
            </a:r>
            <a:r>
              <a:rPr lang="x-none" dirty="0" smtClean="0">
                <a:latin typeface="Candara" panose="020E0502030303020204" pitchFamily="34" charset="0"/>
                <a:ea typeface="Times New Roman" panose="02020603050405020304" pitchFamily="18" charset="0"/>
                <a:cs typeface="Times New Roman" panose="02020603050405020304" pitchFamily="18" charset="0"/>
              </a:rPr>
              <a:t>-</a:t>
            </a:r>
            <a:r>
              <a:rPr lang="ro-RO" dirty="0">
                <a:latin typeface="Candara" panose="020E0502030303020204" pitchFamily="34" charset="0"/>
                <a:ea typeface="Times New Roman" panose="02020603050405020304" pitchFamily="18" charset="0"/>
                <a:cs typeface="Times New Roman" panose="02020603050405020304" pitchFamily="18" charset="0"/>
              </a:rPr>
              <a:t> </a:t>
            </a:r>
            <a:r>
              <a:rPr lang="x-none" dirty="0" smtClean="0">
                <a:latin typeface="Candara" panose="020E0502030303020204" pitchFamily="34" charset="0"/>
                <a:ea typeface="Times New Roman" panose="02020603050405020304" pitchFamily="18" charset="0"/>
                <a:cs typeface="Times New Roman" panose="02020603050405020304" pitchFamily="18" charset="0"/>
              </a:rPr>
              <a:t>Hârja</a:t>
            </a:r>
            <a:endParaRPr lang="en-US" dirty="0">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x-none" dirty="0" smtClean="0">
                <a:latin typeface="Candara" panose="020E0502030303020204" pitchFamily="34" charset="0"/>
                <a:ea typeface="Times New Roman" panose="02020603050405020304" pitchFamily="18" charset="0"/>
                <a:cs typeface="Times New Roman" panose="02020603050405020304" pitchFamily="18" charset="0"/>
              </a:rPr>
              <a:t>Asocia</a:t>
            </a:r>
            <a:r>
              <a:rPr lang="ro-RO" dirty="0" smtClean="0">
                <a:latin typeface="Candara" panose="020E0502030303020204" pitchFamily="34" charset="0"/>
                <a:ea typeface="Times New Roman" panose="02020603050405020304" pitchFamily="18" charset="0"/>
                <a:cs typeface="Times New Roman" panose="02020603050405020304" pitchFamily="18" charset="0"/>
              </a:rPr>
              <a:t>ț</a:t>
            </a:r>
            <a:r>
              <a:rPr lang="x-none" dirty="0" smtClean="0">
                <a:latin typeface="Candara" panose="020E0502030303020204" pitchFamily="34" charset="0"/>
                <a:ea typeface="Times New Roman" panose="02020603050405020304" pitchFamily="18" charset="0"/>
                <a:cs typeface="Times New Roman" panose="02020603050405020304" pitchFamily="18" charset="0"/>
              </a:rPr>
              <a:t>ia </a:t>
            </a:r>
            <a:r>
              <a:rPr lang="ro-RO" dirty="0" smtClean="0">
                <a:latin typeface="Candara" panose="020E0502030303020204" pitchFamily="34" charset="0"/>
                <a:ea typeface="Times New Roman" panose="02020603050405020304" pitchFamily="18" charset="0"/>
                <a:cs typeface="Times New Roman" panose="02020603050405020304" pitchFamily="18" charset="0"/>
              </a:rPr>
              <a:t>„</a:t>
            </a:r>
            <a:r>
              <a:rPr lang="x-none" dirty="0" smtClean="0">
                <a:latin typeface="Candara" panose="020E0502030303020204" pitchFamily="34" charset="0"/>
                <a:ea typeface="Times New Roman" panose="02020603050405020304" pitchFamily="18" charset="0"/>
                <a:cs typeface="Times New Roman" panose="02020603050405020304" pitchFamily="18" charset="0"/>
              </a:rPr>
              <a:t>Bucuria </a:t>
            </a:r>
            <a:r>
              <a:rPr lang="x-none" dirty="0">
                <a:latin typeface="Candara" panose="020E0502030303020204" pitchFamily="34" charset="0"/>
                <a:ea typeface="Times New Roman" panose="02020603050405020304" pitchFamily="18" charset="0"/>
                <a:cs typeface="Times New Roman" panose="02020603050405020304" pitchFamily="18" charset="0"/>
              </a:rPr>
              <a:t>celor </a:t>
            </a:r>
            <a:r>
              <a:rPr lang="x-none" dirty="0" smtClean="0">
                <a:latin typeface="Candara" panose="020E0502030303020204" pitchFamily="34" charset="0"/>
                <a:ea typeface="Times New Roman" panose="02020603050405020304" pitchFamily="18" charset="0"/>
                <a:cs typeface="Times New Roman" panose="02020603050405020304" pitchFamily="18" charset="0"/>
              </a:rPr>
              <a:t>Necăjiți</a:t>
            </a:r>
            <a:r>
              <a:rPr lang="ro-RO" dirty="0" smtClean="0">
                <a:latin typeface="Candara" panose="020E0502030303020204" pitchFamily="34" charset="0"/>
                <a:ea typeface="Times New Roman" panose="02020603050405020304" pitchFamily="18" charset="0"/>
                <a:cs typeface="Times New Roman" panose="02020603050405020304" pitchFamily="18" charset="0"/>
              </a:rPr>
              <a:t>”</a:t>
            </a:r>
          </a:p>
          <a:p>
            <a:pPr marL="342900" marR="0" lvl="0" indent="-342900">
              <a:lnSpc>
                <a:spcPct val="107000"/>
              </a:lnSpc>
              <a:spcBef>
                <a:spcPts val="0"/>
              </a:spcBef>
              <a:buFont typeface="Symbol" panose="05050102010706020507" pitchFamily="18" charset="2"/>
              <a:buChar char=""/>
            </a:pPr>
            <a:r>
              <a:rPr lang="ro-RO" dirty="0" smtClean="0">
                <a:latin typeface="Candara" panose="020E0502030303020204" pitchFamily="34" charset="0"/>
                <a:ea typeface="Times New Roman" panose="02020603050405020304" pitchFamily="18" charset="0"/>
                <a:cs typeface="Times New Roman" panose="02020603050405020304" pitchFamily="18" charset="0"/>
              </a:rPr>
              <a:t>Centrul „Oaza”</a:t>
            </a:r>
            <a:endParaRPr lang="x-none" dirty="0" smtClean="0">
              <a:latin typeface="Candara" panose="020E0502030303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x-none" sz="2400" b="1"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7</a:t>
            </a:r>
            <a:r>
              <a:rPr lang="x-none"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a:t>
            </a:r>
            <a:r>
              <a:rPr lang="ro-RO"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 </a:t>
            </a:r>
            <a:r>
              <a:rPr lang="x-none"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Alte activit</a:t>
            </a:r>
            <a:r>
              <a:rPr lang="ro-RO"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ăț</a:t>
            </a:r>
            <a:r>
              <a:rPr lang="x-none" sz="2400" b="1" dirty="0" smtClean="0">
                <a:solidFill>
                  <a:srgbClr val="006600"/>
                </a:solidFill>
                <a:latin typeface="Candara" panose="020E0502030303020204" pitchFamily="34" charset="0"/>
                <a:ea typeface="Times New Roman" panose="02020603050405020304" pitchFamily="18" charset="0"/>
                <a:cs typeface="Times New Roman" panose="02020603050405020304" pitchFamily="18" charset="0"/>
              </a:rPr>
              <a:t>i</a:t>
            </a:r>
            <a:endParaRPr lang="en-US" sz="2400" b="1" dirty="0">
              <a:solidFill>
                <a:srgbClr val="006600"/>
              </a:solidFill>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x-none">
                <a:latin typeface="Candara" panose="020E0502030303020204" pitchFamily="34" charset="0"/>
                <a:ea typeface="Times New Roman" panose="02020603050405020304" pitchFamily="18" charset="0"/>
                <a:cs typeface="Times New Roman" panose="02020603050405020304" pitchFamily="18" charset="0"/>
              </a:rPr>
              <a:t>Ziua </a:t>
            </a:r>
            <a:r>
              <a:rPr lang="ro-RO" dirty="0" smtClean="0">
                <a:latin typeface="Candara" panose="020E0502030303020204" pitchFamily="34" charset="0"/>
                <a:ea typeface="Times New Roman" panose="02020603050405020304" pitchFamily="18" charset="0"/>
                <a:cs typeface="Times New Roman" panose="02020603050405020304" pitchFamily="18" charset="0"/>
              </a:rPr>
              <a:t>l</a:t>
            </a:r>
            <a:r>
              <a:rPr lang="x-none" smtClean="0">
                <a:latin typeface="Candara" panose="020E0502030303020204" pitchFamily="34" charset="0"/>
                <a:ea typeface="Times New Roman" panose="02020603050405020304" pitchFamily="18" charset="0"/>
                <a:cs typeface="Times New Roman" panose="02020603050405020304" pitchFamily="18" charset="0"/>
              </a:rPr>
              <a:t>iceului</a:t>
            </a:r>
            <a:r>
              <a:rPr lang="ro-RO" dirty="0" smtClean="0">
                <a:latin typeface="Candara" panose="020E0502030303020204" pitchFamily="34" charset="0"/>
                <a:ea typeface="Times New Roman" panose="02020603050405020304" pitchFamily="18" charset="0"/>
                <a:cs typeface="Times New Roman" panose="02020603050405020304" pitchFamily="18" charset="0"/>
              </a:rPr>
              <a:t> – 26 octombrie, de Sfântul Dumitru</a:t>
            </a:r>
            <a:endParaRPr lang="en-US" dirty="0">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x-none" smtClean="0">
                <a:latin typeface="Candara" panose="020E0502030303020204" pitchFamily="34" charset="0"/>
                <a:ea typeface="Times New Roman" panose="02020603050405020304" pitchFamily="18" charset="0"/>
                <a:cs typeface="Times New Roman" panose="02020603050405020304" pitchFamily="18" charset="0"/>
              </a:rPr>
              <a:t>Marșul absolvenților</a:t>
            </a:r>
            <a:r>
              <a:rPr lang="ro-RO" dirty="0" smtClean="0">
                <a:latin typeface="Candara" panose="020E0502030303020204" pitchFamily="34" charset="0"/>
                <a:ea typeface="Times New Roman" panose="02020603050405020304" pitchFamily="18" charset="0"/>
                <a:cs typeface="Times New Roman" panose="02020603050405020304" pitchFamily="18" charset="0"/>
              </a:rPr>
              <a:t> – la final de an</a:t>
            </a:r>
            <a:endParaRPr lang="en-US" dirty="0">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x-none" smtClean="0">
                <a:latin typeface="Candara" panose="020E0502030303020204" pitchFamily="34" charset="0"/>
                <a:ea typeface="Times New Roman" panose="02020603050405020304" pitchFamily="18" charset="0"/>
                <a:cs typeface="Times New Roman" panose="02020603050405020304" pitchFamily="18" charset="0"/>
              </a:rPr>
              <a:t>Zi</a:t>
            </a:r>
            <a:r>
              <a:rPr lang="ro-RO" dirty="0" smtClean="0">
                <a:latin typeface="Candara" panose="020E0502030303020204" pitchFamily="34" charset="0"/>
                <a:ea typeface="Times New Roman" panose="02020603050405020304" pitchFamily="18" charset="0"/>
                <a:cs typeface="Times New Roman" panose="02020603050405020304" pitchFamily="18" charset="0"/>
              </a:rPr>
              <a:t>lele</a:t>
            </a:r>
            <a:r>
              <a:rPr lang="x-none" smtClean="0">
                <a:latin typeface="Candara" panose="020E0502030303020204" pitchFamily="34" charset="0"/>
                <a:ea typeface="Times New Roman" panose="02020603050405020304" pitchFamily="18" charset="0"/>
                <a:cs typeface="Times New Roman" panose="02020603050405020304" pitchFamily="18" charset="0"/>
              </a:rPr>
              <a:t> Porților Deschise</a:t>
            </a:r>
            <a:r>
              <a:rPr lang="ro-RO" dirty="0" smtClean="0">
                <a:latin typeface="Candara" panose="020E0502030303020204" pitchFamily="34" charset="0"/>
                <a:ea typeface="Times New Roman" panose="02020603050405020304" pitchFamily="18" charset="0"/>
                <a:cs typeface="Times New Roman" panose="02020603050405020304" pitchFamily="18" charset="0"/>
              </a:rPr>
              <a:t> – de regulă în luna aprilie</a:t>
            </a:r>
            <a:endParaRPr lang="en-US" dirty="0">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pPr>
            <a:endParaRPr lang="en-US" dirty="0">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3" name="Round Diagonal Corner Rectangle 2"/>
          <p:cNvSpPr/>
          <p:nvPr/>
        </p:nvSpPr>
        <p:spPr>
          <a:xfrm>
            <a:off x="0" y="0"/>
            <a:ext cx="3617844" cy="914400"/>
          </a:xfrm>
          <a:prstGeom prst="round2Diag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latin typeface="Candara" panose="020E0502030303020204" pitchFamily="34" charset="0"/>
              </a:rPr>
              <a:t>ACTIVITĂȚI EXTRAȘCOLARE </a:t>
            </a:r>
            <a:endParaRPr lang="en-US" sz="2400" dirty="0">
              <a:latin typeface="Candara" panose="020E0502030303020204" pitchFamily="34" charset="0"/>
            </a:endParaRPr>
          </a:p>
        </p:txBody>
      </p:sp>
    </p:spTree>
    <p:extLst>
      <p:ext uri="{BB962C8B-B14F-4D97-AF65-F5344CB8AC3E}">
        <p14:creationId xmlns:p14="http://schemas.microsoft.com/office/powerpoint/2010/main" val="204586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18053" y="1470992"/>
            <a:ext cx="2710069" cy="1722782"/>
          </a:xfrm>
          <a:prstGeom prst="cloudCallout">
            <a:avLst>
              <a:gd name="adj1" fmla="val -58216"/>
              <a:gd name="adj2" fmla="val 81894"/>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x-none" sz="2000" b="1" dirty="0">
                <a:ln>
                  <a:noFill/>
                </a:ln>
                <a:solidFill>
                  <a:srgbClr val="006600"/>
                </a:solidFill>
                <a:effectLst>
                  <a:reflection blurRad="6350" stA="53000" endA="300" endPos="35500" dir="5400000" sy="-90000" algn="bl"/>
                </a:effectLst>
                <a:latin typeface="Candara" panose="020E0502030303020204" pitchFamily="34" charset="0"/>
                <a:ea typeface="Times New Roman" panose="02020603050405020304" pitchFamily="18" charset="0"/>
                <a:cs typeface="Times New Roman" panose="02020603050405020304" pitchFamily="18" charset="0"/>
              </a:rPr>
              <a:t>Ce este  voluntariatul?</a:t>
            </a:r>
            <a:endParaRPr lang="en-US" sz="2000" b="1" dirty="0">
              <a:solidFill>
                <a:srgbClr val="006600"/>
              </a:solidFill>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3" name="Round Diagonal Corner Rectangle 2"/>
          <p:cNvSpPr/>
          <p:nvPr/>
        </p:nvSpPr>
        <p:spPr>
          <a:xfrm>
            <a:off x="3240156" y="0"/>
            <a:ext cx="3617844" cy="914400"/>
          </a:xfrm>
          <a:prstGeom prst="round2Diag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latin typeface="Candara" panose="020E0502030303020204" pitchFamily="34" charset="0"/>
              </a:rPr>
              <a:t>ACTIVITĂȚI EXTRAȘCOLARE </a:t>
            </a:r>
            <a:endParaRPr lang="en-US" sz="2400" dirty="0">
              <a:latin typeface="Candara" panose="020E0502030303020204" pitchFamily="34" charset="0"/>
            </a:endParaRPr>
          </a:p>
        </p:txBody>
      </p:sp>
      <p:sp>
        <p:nvSpPr>
          <p:cNvPr id="4" name="Cloud Callout 3"/>
          <p:cNvSpPr/>
          <p:nvPr/>
        </p:nvSpPr>
        <p:spPr>
          <a:xfrm>
            <a:off x="2540171" y="2303804"/>
            <a:ext cx="4136543" cy="3520107"/>
          </a:xfrm>
          <a:prstGeom prst="cloudCallout">
            <a:avLst>
              <a:gd name="adj1" fmla="val 49659"/>
              <a:gd name="adj2" fmla="val 82634"/>
            </a:avLst>
          </a:prstGeom>
          <a:solidFill>
            <a:srgbClr val="00B05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ro-RO" b="1" dirty="0" smtClean="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b="1" dirty="0" err="1" smtClean="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Voluntariatul</a:t>
            </a:r>
            <a:r>
              <a:rPr lang="en-US" b="1" dirty="0" smtClean="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a:t>
            </a:r>
            <a:r>
              <a:rPr lang="en-US" b="1" dirty="0" err="1">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este</a:t>
            </a:r>
            <a:r>
              <a:rPr lang="en-US" b="1" dirty="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a:t>
            </a:r>
            <a:r>
              <a:rPr lang="en-US" b="1" dirty="0" err="1">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activitatea</a:t>
            </a:r>
            <a:r>
              <a:rPr lang="en-US" b="1" dirty="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de </a:t>
            </a:r>
            <a:r>
              <a:rPr lang="en-US" b="1" dirty="0" err="1">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interes</a:t>
            </a:r>
            <a:r>
              <a:rPr lang="en-US" b="1" dirty="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a:t>
            </a:r>
            <a:r>
              <a:rPr lang="en-US" b="1" dirty="0" smtClean="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public </a:t>
            </a:r>
            <a:r>
              <a:rPr lang="en-US" b="1" dirty="0" err="1">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desfașurată</a:t>
            </a:r>
            <a:r>
              <a:rPr lang="en-US" b="1" dirty="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din </a:t>
            </a:r>
            <a:r>
              <a:rPr lang="en-US" b="1" dirty="0" err="1">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proprie</a:t>
            </a:r>
            <a:r>
              <a:rPr lang="en-US" b="1" dirty="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a:t>
            </a:r>
            <a:r>
              <a:rPr lang="en-US" b="1" dirty="0" err="1">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inițiativă</a:t>
            </a:r>
            <a:r>
              <a:rPr lang="en-US" b="1" dirty="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a:t>
            </a:r>
            <a:r>
              <a:rPr lang="en-US" b="1" dirty="0" smtClean="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de</a:t>
            </a:r>
            <a:r>
              <a:rPr lang="ro-RO" b="1" dirty="0" smtClean="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către</a:t>
            </a:r>
            <a:r>
              <a:rPr lang="en-US" b="1" dirty="0" smtClean="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a:t>
            </a:r>
            <a:r>
              <a:rPr lang="en-US" b="1" dirty="0" err="1">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orice</a:t>
            </a:r>
            <a:r>
              <a:rPr lang="en-US" b="1" dirty="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a:t>
            </a:r>
            <a:r>
              <a:rPr lang="en-US" b="1" dirty="0" err="1">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persoană</a:t>
            </a:r>
            <a:r>
              <a:rPr lang="en-US" b="1" dirty="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a:t>
            </a:r>
            <a:r>
              <a:rPr lang="en-US" b="1" dirty="0" err="1">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fizică</a:t>
            </a:r>
            <a:r>
              <a:rPr lang="en-US" b="1" dirty="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a:t>
            </a:r>
            <a:r>
              <a:rPr lang="en-US" b="1" dirty="0" err="1">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în</a:t>
            </a:r>
            <a:r>
              <a:rPr lang="en-US" b="1" dirty="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a:t>
            </a:r>
            <a:r>
              <a:rPr lang="en-US" b="1" dirty="0" err="1">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folosul</a:t>
            </a:r>
            <a:r>
              <a:rPr lang="en-US" b="1" dirty="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a:t>
            </a:r>
            <a:r>
              <a:rPr lang="en-US" b="1" dirty="0" err="1">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altora</a:t>
            </a:r>
            <a:r>
              <a:rPr lang="en-US" b="1" dirty="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a:t>
            </a:r>
            <a:r>
              <a:rPr lang="en-US" b="1" dirty="0" err="1">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fără</a:t>
            </a:r>
            <a:r>
              <a:rPr lang="en-US" b="1" dirty="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a </a:t>
            </a:r>
            <a:r>
              <a:rPr lang="en-US" b="1" dirty="0" err="1">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primi</a:t>
            </a:r>
            <a:r>
              <a:rPr lang="en-US" b="1" dirty="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o </a:t>
            </a:r>
            <a:r>
              <a:rPr lang="en-US" b="1" dirty="0" smtClean="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co</a:t>
            </a:r>
            <a:r>
              <a:rPr lang="ro-RO" b="1" dirty="0" err="1" smtClean="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mpen</a:t>
            </a:r>
            <a:r>
              <a:rPr lang="en-US" b="1" dirty="0" err="1" smtClean="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sație</a:t>
            </a:r>
            <a:r>
              <a:rPr lang="en-US" b="1" dirty="0" smtClean="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 material</a:t>
            </a:r>
            <a:r>
              <a:rPr lang="ro-RO" b="1" dirty="0" smtClean="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ă</a:t>
            </a:r>
            <a:r>
              <a:rPr lang="en-US" b="1" dirty="0" smtClean="0">
                <a:ln>
                  <a:noFill/>
                </a:ln>
                <a:solidFill>
                  <a:srgbClr val="006600"/>
                </a:solidFill>
                <a:effectLst>
                  <a:outerShdw blurRad="38100" dist="19050" dir="2700000" algn="tl">
                    <a:schemeClr val="dk1">
                      <a:alpha val="40000"/>
                    </a:schemeClr>
                  </a:outerShdw>
                </a:effectLst>
                <a:latin typeface="Candara" panose="020E0502030303020204" pitchFamily="34" charset="0"/>
                <a:ea typeface="Times New Roman" panose="02020603050405020304" pitchFamily="18" charset="0"/>
                <a:cs typeface="Times New Roman" panose="02020603050405020304" pitchFamily="18" charset="0"/>
              </a:rPr>
              <a:t>.</a:t>
            </a:r>
            <a:endParaRPr lang="en-US" sz="1400" b="1" dirty="0">
              <a:solidFill>
                <a:srgbClr val="006600"/>
              </a:solidFill>
              <a:effectLst/>
              <a:latin typeface="Candara" panose="020E050203030302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800"/>
              </a:spcAft>
            </a:pPr>
            <a:r>
              <a:rPr lang="en-US" sz="1100" dirty="0">
                <a:effectLst/>
                <a:ea typeface="Times New Roman" panose="02020603050405020304" pitchFamily="18" charset="0"/>
                <a:cs typeface="Times New Roman" panose="02020603050405020304" pitchFamily="18" charset="0"/>
              </a:rPr>
              <a:t> </a:t>
            </a:r>
          </a:p>
        </p:txBody>
      </p:sp>
      <p:sp>
        <p:nvSpPr>
          <p:cNvPr id="5" name="Horizontal Scroll 4"/>
          <p:cNvSpPr/>
          <p:nvPr/>
        </p:nvSpPr>
        <p:spPr>
          <a:xfrm>
            <a:off x="1179443" y="6343232"/>
            <a:ext cx="3352800" cy="1085850"/>
          </a:xfrm>
          <a:prstGeom prst="horizontalScroll">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x-none" sz="2400" b="1" smtClean="0">
                <a:effectLst/>
                <a:latin typeface="Arial Rounded MT Bold" panose="020F0704030504030204" pitchFamily="34" charset="0"/>
                <a:ea typeface="Times New Roman" panose="02020603050405020304" pitchFamily="18" charset="0"/>
                <a:cs typeface="Times New Roman" panose="02020603050405020304" pitchFamily="18" charset="0"/>
              </a:rPr>
              <a:t>Avantaje</a:t>
            </a:r>
            <a:endParaRPr lang="en-US" sz="1100" dirty="0">
              <a:effectLst/>
              <a:ea typeface="Times New Roman" panose="02020603050405020304" pitchFamily="18" charset="0"/>
              <a:cs typeface="Times New Roman" panose="02020603050405020304" pitchFamily="18" charset="0"/>
            </a:endParaRPr>
          </a:p>
        </p:txBody>
      </p:sp>
      <p:sp>
        <p:nvSpPr>
          <p:cNvPr id="6" name="Rectangle 5"/>
          <p:cNvSpPr/>
          <p:nvPr/>
        </p:nvSpPr>
        <p:spPr>
          <a:xfrm>
            <a:off x="1179443" y="7665735"/>
            <a:ext cx="3458818" cy="2726900"/>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x-none" sz="2000"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Recunoscut </a:t>
            </a:r>
            <a:r>
              <a:rPr lang="x-none" sz="2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ca experiență de muncă</a:t>
            </a:r>
            <a:endParaRPr lang="en-US" sz="2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ro-RO" sz="2000"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F</a:t>
            </a:r>
            <a:r>
              <a:rPr lang="x-none" sz="200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oarte </a:t>
            </a:r>
            <a:r>
              <a:rPr lang="x-none" sz="2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apreciat de facultățile din străinatate</a:t>
            </a:r>
            <a:endParaRPr lang="en-US" sz="2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ro-RO" sz="2000"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Oportunitatea de a cunoaște </a:t>
            </a:r>
            <a:r>
              <a:rPr lang="x-none" sz="200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oameni </a:t>
            </a:r>
            <a:r>
              <a:rPr lang="x-none" sz="2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noi</a:t>
            </a:r>
            <a:endParaRPr lang="en-US" sz="2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ro-RO" sz="2000"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D</a:t>
            </a:r>
            <a:r>
              <a:rPr lang="x-none" sz="200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escoperi</a:t>
            </a:r>
            <a:r>
              <a:rPr lang="ro-RO" sz="2000"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re</a:t>
            </a:r>
            <a:r>
              <a:rPr lang="x-none" sz="200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t>
            </a:r>
            <a:r>
              <a:rPr lang="ro-RO" sz="2000" dirty="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d</a:t>
            </a:r>
            <a:r>
              <a:rPr lang="x-none" sz="2000" smtClean="0">
                <a:solidFill>
                  <a:srgbClr val="000000"/>
                </a:solidFill>
                <a:latin typeface="Candara" panose="020E0502030303020204" pitchFamily="34" charset="0"/>
                <a:ea typeface="Times New Roman" panose="02020603050405020304" pitchFamily="18" charset="0"/>
                <a:cs typeface="Times New Roman" panose="02020603050405020304" pitchFamily="18" charset="0"/>
              </a:rPr>
              <a:t>e </a:t>
            </a:r>
            <a:r>
              <a:rPr lang="x-none" sz="2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sine</a:t>
            </a:r>
            <a:endParaRPr lang="en-US" sz="2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228600" marR="0">
              <a:lnSpc>
                <a:spcPct val="107000"/>
              </a:lnSpc>
              <a:spcBef>
                <a:spcPts val="0"/>
              </a:spcBef>
              <a:spcAft>
                <a:spcPts val="800"/>
              </a:spcAft>
            </a:pPr>
            <a:r>
              <a:rPr lang="x-none" sz="2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t>
            </a:r>
            <a:endParaRPr lang="en-US" sz="2000"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657600" y="301108"/>
            <a:ext cx="2963119" cy="923330"/>
          </a:xfrm>
          <a:prstGeom prst="rect">
            <a:avLst/>
          </a:prstGeom>
          <a:noFill/>
        </p:spPr>
        <p:txBody>
          <a:bodyPr wrap="square" rtlCol="0">
            <a:spAutoFit/>
          </a:bodyPr>
          <a:lstStyle/>
          <a:p>
            <a:r>
              <a:rPr lang="ro-RO" sz="5400" b="1" dirty="0" smtClean="0">
                <a:latin typeface="Candara" panose="020E0502030303020204" pitchFamily="34" charset="0"/>
              </a:rPr>
              <a:t>CUPRINS</a:t>
            </a:r>
            <a:endParaRPr lang="en-US" sz="5400" b="1" dirty="0">
              <a:latin typeface="Candara" panose="020E0502030303020204" pitchFamily="34" charset="0"/>
            </a:endParaRPr>
          </a:p>
        </p:txBody>
      </p:sp>
      <p:sp>
        <p:nvSpPr>
          <p:cNvPr id="3" name="TextBox 2"/>
          <p:cNvSpPr txBox="1"/>
          <p:nvPr/>
        </p:nvSpPr>
        <p:spPr>
          <a:xfrm>
            <a:off x="324091" y="1611063"/>
            <a:ext cx="6296628" cy="7786747"/>
          </a:xfrm>
          <a:prstGeom prst="rect">
            <a:avLst/>
          </a:prstGeom>
          <a:noFill/>
        </p:spPr>
        <p:txBody>
          <a:bodyPr wrap="square" rtlCol="0">
            <a:spAutoFit/>
          </a:bodyPr>
          <a:lstStyle/>
          <a:p>
            <a:r>
              <a:rPr lang="en-US" sz="2000" b="1" dirty="0">
                <a:solidFill>
                  <a:srgbClr val="C00000"/>
                </a:solidFill>
                <a:latin typeface="Candara" panose="020E0502030303020204" pitchFamily="34" charset="0"/>
              </a:rPr>
              <a:t>CAPITOLUL </a:t>
            </a:r>
            <a:r>
              <a:rPr lang="en-US" sz="2000" b="1" dirty="0" smtClean="0">
                <a:solidFill>
                  <a:srgbClr val="C00000"/>
                </a:solidFill>
                <a:latin typeface="Candara" panose="020E0502030303020204" pitchFamily="34" charset="0"/>
              </a:rPr>
              <a:t>1 </a:t>
            </a:r>
            <a:r>
              <a:rPr lang="en-US" sz="2000" b="1" dirty="0" smtClean="0">
                <a:latin typeface="Candara" panose="020E0502030303020204" pitchFamily="34" charset="0"/>
              </a:rPr>
              <a:t>- PRIMII </a:t>
            </a:r>
            <a:r>
              <a:rPr lang="en-US" sz="2000" b="1" dirty="0">
                <a:latin typeface="Candara" panose="020E0502030303020204" pitchFamily="34" charset="0"/>
              </a:rPr>
              <a:t>PAȘI PRIN LICEU  </a:t>
            </a:r>
          </a:p>
          <a:p>
            <a:pPr marL="342900" indent="-342900">
              <a:buFont typeface="Arial" panose="020B0604020202020204" pitchFamily="34" charset="0"/>
              <a:buChar char="•"/>
            </a:pPr>
            <a:r>
              <a:rPr lang="en-US" sz="2000" dirty="0" err="1" smtClean="0">
                <a:latin typeface="Candara" panose="020E0502030303020204" pitchFamily="34" charset="0"/>
              </a:rPr>
              <a:t>Orientează-te</a:t>
            </a:r>
            <a:r>
              <a:rPr lang="en-US" sz="2000" dirty="0" smtClean="0">
                <a:latin typeface="Candara" panose="020E0502030303020204" pitchFamily="34" charset="0"/>
              </a:rPr>
              <a:t> </a:t>
            </a:r>
            <a:r>
              <a:rPr lang="en-US" sz="2000" dirty="0" err="1">
                <a:latin typeface="Candara" panose="020E0502030303020204" pitchFamily="34" charset="0"/>
              </a:rPr>
              <a:t>ușor</a:t>
            </a:r>
            <a:r>
              <a:rPr lang="en-US" sz="2000" dirty="0">
                <a:latin typeface="Candara" panose="020E0502030303020204" pitchFamily="34" charset="0"/>
              </a:rPr>
              <a:t>! </a:t>
            </a:r>
          </a:p>
          <a:p>
            <a:pPr marL="342900" indent="-342900">
              <a:buFont typeface="Arial" panose="020B0604020202020204" pitchFamily="34" charset="0"/>
              <a:buChar char="•"/>
            </a:pPr>
            <a:r>
              <a:rPr lang="en-US" sz="2000" dirty="0" err="1" smtClean="0">
                <a:latin typeface="Candara" panose="020E0502030303020204" pitchFamily="34" charset="0"/>
              </a:rPr>
              <a:t>Cunoaște-ți</a:t>
            </a:r>
            <a:r>
              <a:rPr lang="en-US" sz="2000" dirty="0" smtClean="0">
                <a:latin typeface="Candara" panose="020E0502030303020204" pitchFamily="34" charset="0"/>
              </a:rPr>
              <a:t> </a:t>
            </a:r>
            <a:r>
              <a:rPr lang="en-US" sz="2000" dirty="0" err="1">
                <a:latin typeface="Candara" panose="020E0502030303020204" pitchFamily="34" charset="0"/>
              </a:rPr>
              <a:t>îndrumătorii</a:t>
            </a:r>
            <a:r>
              <a:rPr lang="en-US" sz="2000" dirty="0">
                <a:latin typeface="Candara" panose="020E0502030303020204" pitchFamily="34" charset="0"/>
              </a:rPr>
              <a:t> </a:t>
            </a:r>
            <a:endParaRPr lang="en-US" sz="2000" dirty="0" smtClean="0">
              <a:latin typeface="Candara" panose="020E0502030303020204" pitchFamily="34" charset="0"/>
            </a:endParaRPr>
          </a:p>
          <a:p>
            <a:pPr marL="342900" indent="-342900">
              <a:buFont typeface="Arial" panose="020B0604020202020204" pitchFamily="34" charset="0"/>
              <a:buChar char="•"/>
            </a:pPr>
            <a:r>
              <a:rPr lang="en-US" sz="2000" dirty="0" err="1" smtClean="0">
                <a:latin typeface="Candara" panose="020E0502030303020204" pitchFamily="34" charset="0"/>
              </a:rPr>
              <a:t>Cunoaște-ți</a:t>
            </a:r>
            <a:r>
              <a:rPr lang="en-US" sz="2000" dirty="0" smtClean="0">
                <a:latin typeface="Candara" panose="020E0502030303020204" pitchFamily="34" charset="0"/>
              </a:rPr>
              <a:t> </a:t>
            </a:r>
            <a:r>
              <a:rPr lang="en-US" sz="2000" dirty="0" err="1">
                <a:latin typeface="Candara" panose="020E0502030303020204" pitchFamily="34" charset="0"/>
              </a:rPr>
              <a:t>reprezentanții</a:t>
            </a:r>
            <a:r>
              <a:rPr lang="en-US" sz="2000" dirty="0">
                <a:latin typeface="Candara" panose="020E0502030303020204" pitchFamily="34" charset="0"/>
              </a:rPr>
              <a:t>  </a:t>
            </a:r>
            <a:endParaRPr lang="en-US" sz="2000" dirty="0" smtClean="0">
              <a:latin typeface="Candara" panose="020E0502030303020204" pitchFamily="34" charset="0"/>
            </a:endParaRPr>
          </a:p>
          <a:p>
            <a:pPr marL="342900" indent="-342900">
              <a:buFont typeface="Arial" panose="020B0604020202020204" pitchFamily="34" charset="0"/>
              <a:buChar char="•"/>
            </a:pPr>
            <a:r>
              <a:rPr lang="en-US" sz="2000" dirty="0" smtClean="0">
                <a:latin typeface="Candara" panose="020E0502030303020204" pitchFamily="34" charset="0"/>
              </a:rPr>
              <a:t>Burse </a:t>
            </a:r>
            <a:r>
              <a:rPr lang="en-US" sz="2000" dirty="0" err="1">
                <a:latin typeface="Candara" panose="020E0502030303020204" pitchFamily="34" charset="0"/>
              </a:rPr>
              <a:t>și</a:t>
            </a:r>
            <a:r>
              <a:rPr lang="en-US" sz="2000" dirty="0">
                <a:latin typeface="Candara" panose="020E0502030303020204" pitchFamily="34" charset="0"/>
              </a:rPr>
              <a:t> </a:t>
            </a:r>
            <a:r>
              <a:rPr lang="en-US" sz="2000" dirty="0" err="1">
                <a:latin typeface="Candara" panose="020E0502030303020204" pitchFamily="34" charset="0"/>
              </a:rPr>
              <a:t>decontări</a:t>
            </a:r>
            <a:r>
              <a:rPr lang="en-US" sz="2000" dirty="0">
                <a:latin typeface="Candara" panose="020E0502030303020204" pitchFamily="34" charset="0"/>
              </a:rPr>
              <a:t> </a:t>
            </a:r>
          </a:p>
          <a:p>
            <a:r>
              <a:rPr lang="en-US" sz="2000" dirty="0">
                <a:latin typeface="Candara" panose="020E0502030303020204" pitchFamily="34" charset="0"/>
              </a:rPr>
              <a:t>  </a:t>
            </a:r>
          </a:p>
          <a:p>
            <a:r>
              <a:rPr lang="en-US" sz="2000" dirty="0">
                <a:latin typeface="Candara" panose="020E0502030303020204" pitchFamily="34" charset="0"/>
              </a:rPr>
              <a:t> </a:t>
            </a:r>
            <a:r>
              <a:rPr lang="en-US" sz="2000" b="1" dirty="0">
                <a:solidFill>
                  <a:srgbClr val="E6A400"/>
                </a:solidFill>
                <a:latin typeface="Candara" panose="020E0502030303020204" pitchFamily="34" charset="0"/>
              </a:rPr>
              <a:t>CAPITOLUL </a:t>
            </a:r>
            <a:r>
              <a:rPr lang="en-US" sz="2000" b="1" dirty="0" smtClean="0">
                <a:solidFill>
                  <a:srgbClr val="E6A400"/>
                </a:solidFill>
                <a:latin typeface="Candara" panose="020E0502030303020204" pitchFamily="34" charset="0"/>
              </a:rPr>
              <a:t>2 </a:t>
            </a:r>
            <a:r>
              <a:rPr lang="en-US" sz="2000" b="1" dirty="0" smtClean="0">
                <a:latin typeface="Candara" panose="020E0502030303020204" pitchFamily="34" charset="0"/>
              </a:rPr>
              <a:t>– </a:t>
            </a:r>
            <a:r>
              <a:rPr lang="ro-RO" sz="2000" b="1" dirty="0" smtClean="0">
                <a:latin typeface="Candara" panose="020E0502030303020204" pitchFamily="34" charset="0"/>
              </a:rPr>
              <a:t>DESPRE… LICEU</a:t>
            </a:r>
            <a:endParaRPr lang="en-US" sz="2000" b="1" dirty="0" smtClean="0">
              <a:latin typeface="Candara" panose="020E0502030303020204" pitchFamily="34" charset="0"/>
            </a:endParaRPr>
          </a:p>
          <a:p>
            <a:pPr marL="342900" indent="-342900">
              <a:buFont typeface="Arial" panose="020B0604020202020204" pitchFamily="34" charset="0"/>
              <a:buChar char="•"/>
            </a:pPr>
            <a:r>
              <a:rPr lang="en-US" sz="2000" dirty="0" err="1" smtClean="0">
                <a:latin typeface="Candara" panose="020E0502030303020204" pitchFamily="34" charset="0"/>
              </a:rPr>
              <a:t>Regulamentul</a:t>
            </a:r>
            <a:r>
              <a:rPr lang="en-US" sz="2000" dirty="0" smtClean="0">
                <a:latin typeface="Candara" panose="020E0502030303020204" pitchFamily="34" charset="0"/>
              </a:rPr>
              <a:t> </a:t>
            </a:r>
            <a:r>
              <a:rPr lang="en-US" sz="2000" dirty="0" err="1" smtClean="0">
                <a:latin typeface="Candara" panose="020E0502030303020204" pitchFamily="34" charset="0"/>
              </a:rPr>
              <a:t>pe</a:t>
            </a:r>
            <a:r>
              <a:rPr lang="en-US" sz="2000" dirty="0" smtClean="0">
                <a:latin typeface="Candara" panose="020E0502030303020204" pitchFamily="34" charset="0"/>
              </a:rPr>
              <a:t> </a:t>
            </a:r>
            <a:r>
              <a:rPr lang="en-US" sz="2000" dirty="0" err="1" smtClean="0">
                <a:latin typeface="Candara" panose="020E0502030303020204" pitchFamily="34" charset="0"/>
              </a:rPr>
              <a:t>scurt</a:t>
            </a:r>
            <a:r>
              <a:rPr lang="en-US" sz="2000" dirty="0" smtClean="0">
                <a:latin typeface="Candara" panose="020E0502030303020204" pitchFamily="34" charset="0"/>
              </a:rPr>
              <a:t> </a:t>
            </a:r>
          </a:p>
          <a:p>
            <a:pPr marL="342900" indent="-342900">
              <a:buFont typeface="Arial" panose="020B0604020202020204" pitchFamily="34" charset="0"/>
              <a:buChar char="•"/>
            </a:pPr>
            <a:r>
              <a:rPr lang="en-US" sz="2000" dirty="0" err="1" smtClean="0">
                <a:latin typeface="Candara" panose="020E0502030303020204" pitchFamily="34" charset="0"/>
              </a:rPr>
              <a:t>Dotări</a:t>
            </a:r>
            <a:r>
              <a:rPr lang="en-US" sz="2000" dirty="0" smtClean="0">
                <a:latin typeface="Candara" panose="020E0502030303020204" pitchFamily="34" charset="0"/>
              </a:rPr>
              <a:t> </a:t>
            </a:r>
            <a:endParaRPr lang="en-US" sz="2000" dirty="0">
              <a:latin typeface="Candara" panose="020E0502030303020204" pitchFamily="34" charset="0"/>
            </a:endParaRPr>
          </a:p>
          <a:p>
            <a:pPr marL="342900" indent="-342900">
              <a:buFont typeface="Arial" panose="020B0604020202020204" pitchFamily="34" charset="0"/>
              <a:buChar char="•"/>
            </a:pPr>
            <a:r>
              <a:rPr lang="en-US" sz="2000" dirty="0" err="1" smtClean="0">
                <a:latin typeface="Candara" panose="020E0502030303020204" pitchFamily="34" charset="0"/>
              </a:rPr>
              <a:t>Structura</a:t>
            </a:r>
            <a:r>
              <a:rPr lang="en-US" sz="2000" dirty="0" smtClean="0">
                <a:latin typeface="Candara" panose="020E0502030303020204" pitchFamily="34" charset="0"/>
              </a:rPr>
              <a:t> </a:t>
            </a:r>
            <a:r>
              <a:rPr lang="en-US" sz="2000" dirty="0" err="1">
                <a:latin typeface="Candara" panose="020E0502030303020204" pitchFamily="34" charset="0"/>
              </a:rPr>
              <a:t>anului</a:t>
            </a:r>
            <a:r>
              <a:rPr lang="en-US" sz="2000" dirty="0">
                <a:latin typeface="Candara" panose="020E0502030303020204" pitchFamily="34" charset="0"/>
              </a:rPr>
              <a:t> </a:t>
            </a:r>
            <a:r>
              <a:rPr lang="en-US" sz="2000" dirty="0" err="1">
                <a:latin typeface="Candara" panose="020E0502030303020204" pitchFamily="34" charset="0"/>
              </a:rPr>
              <a:t>școlar</a:t>
            </a:r>
            <a:r>
              <a:rPr lang="en-US" sz="2000" dirty="0">
                <a:latin typeface="Candara" panose="020E0502030303020204" pitchFamily="34" charset="0"/>
              </a:rPr>
              <a:t>  </a:t>
            </a:r>
          </a:p>
          <a:p>
            <a:pPr marL="342900" indent="-342900">
              <a:buFont typeface="Arial" panose="020B0604020202020204" pitchFamily="34" charset="0"/>
              <a:buChar char="•"/>
            </a:pPr>
            <a:r>
              <a:rPr lang="en-US" sz="2000" dirty="0" err="1" smtClean="0">
                <a:latin typeface="Candara" panose="020E0502030303020204" pitchFamily="34" charset="0"/>
              </a:rPr>
              <a:t>Specializări</a:t>
            </a:r>
            <a:r>
              <a:rPr lang="en-US" sz="2000" dirty="0" smtClean="0">
                <a:latin typeface="Candara" panose="020E0502030303020204" pitchFamily="34" charset="0"/>
              </a:rPr>
              <a:t> </a:t>
            </a:r>
            <a:endParaRPr lang="en-US" sz="2000" dirty="0">
              <a:latin typeface="Candara" panose="020E0502030303020204" pitchFamily="34" charset="0"/>
            </a:endParaRPr>
          </a:p>
          <a:p>
            <a:r>
              <a:rPr lang="en-US" sz="2000" dirty="0">
                <a:latin typeface="Candara" panose="020E0502030303020204" pitchFamily="34" charset="0"/>
              </a:rPr>
              <a:t>  </a:t>
            </a:r>
          </a:p>
          <a:p>
            <a:r>
              <a:rPr lang="en-US" sz="2000" dirty="0">
                <a:latin typeface="Candara" panose="020E0502030303020204" pitchFamily="34" charset="0"/>
              </a:rPr>
              <a:t> </a:t>
            </a:r>
            <a:r>
              <a:rPr lang="en-US" sz="2000" b="1" dirty="0">
                <a:solidFill>
                  <a:srgbClr val="00B050"/>
                </a:solidFill>
                <a:latin typeface="Candara" panose="020E0502030303020204" pitchFamily="34" charset="0"/>
              </a:rPr>
              <a:t>CAPITOLUL </a:t>
            </a:r>
            <a:r>
              <a:rPr lang="en-US" sz="2000" b="1" dirty="0" smtClean="0">
                <a:solidFill>
                  <a:srgbClr val="00B050"/>
                </a:solidFill>
                <a:latin typeface="Candara" panose="020E0502030303020204" pitchFamily="34" charset="0"/>
              </a:rPr>
              <a:t>3 </a:t>
            </a:r>
            <a:r>
              <a:rPr lang="en-US" sz="2000" b="1" dirty="0" smtClean="0">
                <a:latin typeface="Candara" panose="020E0502030303020204" pitchFamily="34" charset="0"/>
              </a:rPr>
              <a:t>- POSIBILITĂȚI </a:t>
            </a:r>
            <a:r>
              <a:rPr lang="en-US" sz="2000" b="1" dirty="0">
                <a:latin typeface="Candara" panose="020E0502030303020204" pitchFamily="34" charset="0"/>
              </a:rPr>
              <a:t>DE DEZVOLTARE  </a:t>
            </a:r>
          </a:p>
          <a:p>
            <a:pPr marL="342900" indent="-342900">
              <a:buFont typeface="Arial" panose="020B0604020202020204" pitchFamily="34" charset="0"/>
              <a:buChar char="•"/>
            </a:pPr>
            <a:r>
              <a:rPr lang="en-US" sz="2000" dirty="0" err="1" smtClean="0">
                <a:latin typeface="Candara" panose="020E0502030303020204" pitchFamily="34" charset="0"/>
              </a:rPr>
              <a:t>Activități</a:t>
            </a:r>
            <a:r>
              <a:rPr lang="en-US" sz="2000" dirty="0" smtClean="0">
                <a:latin typeface="Candara" panose="020E0502030303020204" pitchFamily="34" charset="0"/>
              </a:rPr>
              <a:t> </a:t>
            </a:r>
            <a:r>
              <a:rPr lang="en-US" sz="2000" dirty="0" err="1">
                <a:latin typeface="Candara" panose="020E0502030303020204" pitchFamily="34" charset="0"/>
              </a:rPr>
              <a:t>extrașcolare</a:t>
            </a:r>
            <a:r>
              <a:rPr lang="en-US" sz="2000" dirty="0">
                <a:latin typeface="Candara" panose="020E0502030303020204" pitchFamily="34" charset="0"/>
              </a:rPr>
              <a:t> </a:t>
            </a:r>
          </a:p>
          <a:p>
            <a:pPr marL="342900" indent="-342900">
              <a:buFont typeface="Arial" panose="020B0604020202020204" pitchFamily="34" charset="0"/>
              <a:buChar char="•"/>
            </a:pPr>
            <a:r>
              <a:rPr lang="en-US" sz="2000" dirty="0" err="1" smtClean="0">
                <a:latin typeface="Candara" panose="020E0502030303020204" pitchFamily="34" charset="0"/>
              </a:rPr>
              <a:t>Certificări</a:t>
            </a:r>
            <a:r>
              <a:rPr lang="en-US" sz="2000" dirty="0" smtClean="0">
                <a:latin typeface="Candara" panose="020E0502030303020204" pitchFamily="34" charset="0"/>
              </a:rPr>
              <a:t>  </a:t>
            </a:r>
            <a:endParaRPr lang="en-US" sz="2000" dirty="0">
              <a:latin typeface="Candara" panose="020E0502030303020204" pitchFamily="34" charset="0"/>
            </a:endParaRPr>
          </a:p>
          <a:p>
            <a:pPr marL="342900" indent="-342900">
              <a:buFont typeface="Arial" panose="020B0604020202020204" pitchFamily="34" charset="0"/>
              <a:buChar char="•"/>
            </a:pPr>
            <a:r>
              <a:rPr lang="en-US" sz="2000" dirty="0" smtClean="0">
                <a:latin typeface="Candara" panose="020E0502030303020204" pitchFamily="34" charset="0"/>
              </a:rPr>
              <a:t>BAC-</a:t>
            </a:r>
            <a:r>
              <a:rPr lang="en-US" sz="2000" dirty="0" err="1" smtClean="0">
                <a:latin typeface="Candara" panose="020E0502030303020204" pitchFamily="34" charset="0"/>
              </a:rPr>
              <a:t>ul</a:t>
            </a:r>
            <a:r>
              <a:rPr lang="en-US" sz="2000" dirty="0" smtClean="0">
                <a:latin typeface="Candara" panose="020E0502030303020204" pitchFamily="34" charset="0"/>
              </a:rPr>
              <a:t> </a:t>
            </a:r>
            <a:r>
              <a:rPr lang="en-US" sz="2000" dirty="0" err="1">
                <a:latin typeface="Candara" panose="020E0502030303020204" pitchFamily="34" charset="0"/>
              </a:rPr>
              <a:t>și</a:t>
            </a:r>
            <a:r>
              <a:rPr lang="en-US" sz="2000" dirty="0">
                <a:latin typeface="Candara" panose="020E0502030303020204" pitchFamily="34" charset="0"/>
              </a:rPr>
              <a:t> </a:t>
            </a:r>
            <a:r>
              <a:rPr lang="en-US" sz="2000" dirty="0" err="1">
                <a:latin typeface="Candara" panose="020E0502030303020204" pitchFamily="34" charset="0"/>
              </a:rPr>
              <a:t>viața</a:t>
            </a:r>
            <a:r>
              <a:rPr lang="en-US" sz="2000" dirty="0">
                <a:latin typeface="Candara" panose="020E0502030303020204" pitchFamily="34" charset="0"/>
              </a:rPr>
              <a:t> de </a:t>
            </a:r>
            <a:r>
              <a:rPr lang="en-US" sz="2000" dirty="0" err="1">
                <a:latin typeface="Candara" panose="020E0502030303020204" pitchFamily="34" charset="0"/>
              </a:rPr>
              <a:t>după</a:t>
            </a:r>
            <a:r>
              <a:rPr lang="en-US" sz="2000" dirty="0">
                <a:latin typeface="Candara" panose="020E0502030303020204" pitchFamily="34" charset="0"/>
              </a:rPr>
              <a:t> </a:t>
            </a:r>
            <a:r>
              <a:rPr lang="en-US" sz="2000" dirty="0" err="1">
                <a:latin typeface="Candara" panose="020E0502030303020204" pitchFamily="34" charset="0"/>
              </a:rPr>
              <a:t>liceu</a:t>
            </a:r>
            <a:r>
              <a:rPr lang="en-US" sz="2000" dirty="0">
                <a:latin typeface="Candara" panose="020E0502030303020204" pitchFamily="34" charset="0"/>
              </a:rPr>
              <a:t> </a:t>
            </a:r>
          </a:p>
          <a:p>
            <a:pPr marL="342900" indent="-342900">
              <a:buFont typeface="Arial" panose="020B0604020202020204" pitchFamily="34" charset="0"/>
              <a:buChar char="•"/>
            </a:pPr>
            <a:r>
              <a:rPr lang="en-US" sz="2000" dirty="0" err="1" smtClean="0">
                <a:latin typeface="Candara" panose="020E0502030303020204" pitchFamily="34" charset="0"/>
              </a:rPr>
              <a:t>Concursuri</a:t>
            </a:r>
            <a:r>
              <a:rPr lang="en-US" sz="2000" dirty="0" smtClean="0">
                <a:latin typeface="Candara" panose="020E0502030303020204" pitchFamily="34" charset="0"/>
              </a:rPr>
              <a:t> </a:t>
            </a:r>
            <a:r>
              <a:rPr lang="en-US" sz="2000" dirty="0" err="1">
                <a:latin typeface="Candara" panose="020E0502030303020204" pitchFamily="34" charset="0"/>
              </a:rPr>
              <a:t>și</a:t>
            </a:r>
            <a:r>
              <a:rPr lang="en-US" sz="2000" dirty="0">
                <a:latin typeface="Candara" panose="020E0502030303020204" pitchFamily="34" charset="0"/>
              </a:rPr>
              <a:t> </a:t>
            </a:r>
            <a:r>
              <a:rPr lang="en-US" sz="2000" dirty="0" err="1">
                <a:latin typeface="Candara" panose="020E0502030303020204" pitchFamily="34" charset="0"/>
              </a:rPr>
              <a:t>olimpiade</a:t>
            </a:r>
            <a:r>
              <a:rPr lang="en-US" sz="2000" dirty="0">
                <a:latin typeface="Candara" panose="020E0502030303020204" pitchFamily="34" charset="0"/>
              </a:rPr>
              <a:t>  </a:t>
            </a:r>
          </a:p>
          <a:p>
            <a:r>
              <a:rPr lang="en-US" sz="2000" dirty="0">
                <a:latin typeface="Candara" panose="020E0502030303020204" pitchFamily="34" charset="0"/>
              </a:rPr>
              <a:t>  </a:t>
            </a:r>
          </a:p>
          <a:p>
            <a:r>
              <a:rPr lang="en-US" sz="2000" dirty="0">
                <a:latin typeface="Candara" panose="020E0502030303020204" pitchFamily="34" charset="0"/>
              </a:rPr>
              <a:t> </a:t>
            </a:r>
            <a:r>
              <a:rPr lang="en-US" sz="2000" b="1" dirty="0">
                <a:solidFill>
                  <a:srgbClr val="0070C0"/>
                </a:solidFill>
                <a:latin typeface="Candara" panose="020E0502030303020204" pitchFamily="34" charset="0"/>
              </a:rPr>
              <a:t>CAPITOLUL </a:t>
            </a:r>
            <a:r>
              <a:rPr lang="en-US" sz="2000" b="1" dirty="0" smtClean="0">
                <a:solidFill>
                  <a:srgbClr val="0070C0"/>
                </a:solidFill>
                <a:latin typeface="Candara" panose="020E0502030303020204" pitchFamily="34" charset="0"/>
              </a:rPr>
              <a:t>4 </a:t>
            </a:r>
            <a:r>
              <a:rPr lang="en-US" sz="2000" b="1" dirty="0" smtClean="0">
                <a:latin typeface="Candara" panose="020E0502030303020204" pitchFamily="34" charset="0"/>
              </a:rPr>
              <a:t>– </a:t>
            </a:r>
            <a:r>
              <a:rPr lang="ro-RO" sz="2000" b="1" dirty="0">
                <a:latin typeface="Candara" panose="020E0502030303020204" pitchFamily="34" charset="0"/>
              </a:rPr>
              <a:t>„</a:t>
            </a:r>
            <a:r>
              <a:rPr lang="en-US" sz="2000" b="1" dirty="0" smtClean="0">
                <a:latin typeface="Candara" panose="020E0502030303020204" pitchFamily="34" charset="0"/>
              </a:rPr>
              <a:t>AJUTOOOR</a:t>
            </a:r>
            <a:r>
              <a:rPr lang="en-US" sz="2000" b="1" dirty="0">
                <a:latin typeface="Candara" panose="020E0502030303020204" pitchFamily="34" charset="0"/>
              </a:rPr>
              <a:t>”  </a:t>
            </a:r>
          </a:p>
          <a:p>
            <a:pPr marL="342900" indent="-342900">
              <a:buFont typeface="Arial" panose="020B0604020202020204" pitchFamily="34" charset="0"/>
              <a:buChar char="•"/>
            </a:pPr>
            <a:r>
              <a:rPr lang="en-US" sz="2000" dirty="0" smtClean="0">
                <a:latin typeface="Candara" panose="020E0502030303020204" pitchFamily="34" charset="0"/>
              </a:rPr>
              <a:t>Ce </a:t>
            </a:r>
            <a:r>
              <a:rPr lang="en-US" sz="2000" dirty="0">
                <a:latin typeface="Candara" panose="020E0502030303020204" pitchFamily="34" charset="0"/>
              </a:rPr>
              <a:t>se </a:t>
            </a:r>
            <a:r>
              <a:rPr lang="en-US" sz="2000" dirty="0" err="1">
                <a:latin typeface="Candara" panose="020E0502030303020204" pitchFamily="34" charset="0"/>
              </a:rPr>
              <a:t>întâmplă</a:t>
            </a:r>
            <a:r>
              <a:rPr lang="en-US" sz="2000" dirty="0">
                <a:latin typeface="Candara" panose="020E0502030303020204" pitchFamily="34" charset="0"/>
              </a:rPr>
              <a:t> </a:t>
            </a:r>
            <a:r>
              <a:rPr lang="en-US" sz="2000" dirty="0" err="1">
                <a:latin typeface="Candara" panose="020E0502030303020204" pitchFamily="34" charset="0"/>
              </a:rPr>
              <a:t>dacă</a:t>
            </a:r>
            <a:r>
              <a:rPr lang="en-US" sz="2000" dirty="0">
                <a:latin typeface="Candara" panose="020E0502030303020204" pitchFamily="34" charset="0"/>
              </a:rPr>
              <a:t> mi-am </a:t>
            </a:r>
            <a:r>
              <a:rPr lang="en-US" sz="2000" dirty="0" err="1">
                <a:latin typeface="Candara" panose="020E0502030303020204" pitchFamily="34" charset="0"/>
              </a:rPr>
              <a:t>pierdut</a:t>
            </a:r>
            <a:r>
              <a:rPr lang="en-US" sz="2000" dirty="0">
                <a:latin typeface="Candara" panose="020E0502030303020204" pitchFamily="34" charset="0"/>
              </a:rPr>
              <a:t> </a:t>
            </a:r>
            <a:r>
              <a:rPr lang="en-US" sz="2000" dirty="0" err="1">
                <a:latin typeface="Candara" panose="020E0502030303020204" pitchFamily="34" charset="0"/>
              </a:rPr>
              <a:t>carnetul</a:t>
            </a:r>
            <a:r>
              <a:rPr lang="en-US" sz="2000" dirty="0">
                <a:latin typeface="Candara" panose="020E0502030303020204" pitchFamily="34" charset="0"/>
              </a:rPr>
              <a:t> de </a:t>
            </a:r>
            <a:r>
              <a:rPr lang="en-US" sz="2000" dirty="0" err="1">
                <a:latin typeface="Candara" panose="020E0502030303020204" pitchFamily="34" charset="0"/>
              </a:rPr>
              <a:t>elev</a:t>
            </a:r>
            <a:r>
              <a:rPr lang="en-US" sz="2000" dirty="0">
                <a:latin typeface="Candara" panose="020E0502030303020204" pitchFamily="34" charset="0"/>
              </a:rPr>
              <a:t>?  </a:t>
            </a:r>
          </a:p>
          <a:p>
            <a:pPr marL="342900" indent="-342900">
              <a:buFont typeface="Arial" panose="020B0604020202020204" pitchFamily="34" charset="0"/>
              <a:buChar char="•"/>
            </a:pPr>
            <a:r>
              <a:rPr lang="en-US" sz="2000" dirty="0" smtClean="0">
                <a:latin typeface="Candara" panose="020E0502030303020204" pitchFamily="34" charset="0"/>
              </a:rPr>
              <a:t>Cum </a:t>
            </a:r>
            <a:r>
              <a:rPr lang="en-US" sz="2000" dirty="0">
                <a:latin typeface="Candara" panose="020E0502030303020204" pitchFamily="34" charset="0"/>
              </a:rPr>
              <a:t>pot </a:t>
            </a:r>
            <a:r>
              <a:rPr lang="en-US" sz="2000" dirty="0" err="1">
                <a:latin typeface="Candara" panose="020E0502030303020204" pitchFamily="34" charset="0"/>
              </a:rPr>
              <a:t>să</a:t>
            </a:r>
            <a:r>
              <a:rPr lang="en-US" sz="2000" dirty="0">
                <a:latin typeface="Candara" panose="020E0502030303020204" pitchFamily="34" charset="0"/>
              </a:rPr>
              <a:t> </a:t>
            </a:r>
            <a:r>
              <a:rPr lang="en-US" sz="2000" dirty="0" err="1">
                <a:latin typeface="Candara" panose="020E0502030303020204" pitchFamily="34" charset="0"/>
              </a:rPr>
              <a:t>rezolv</a:t>
            </a:r>
            <a:r>
              <a:rPr lang="en-US" sz="2000" dirty="0">
                <a:latin typeface="Candara" panose="020E0502030303020204" pitchFamily="34" charset="0"/>
              </a:rPr>
              <a:t> </a:t>
            </a:r>
            <a:r>
              <a:rPr lang="en-US" sz="2000" dirty="0" err="1">
                <a:latin typeface="Candara" panose="020E0502030303020204" pitchFamily="34" charset="0"/>
              </a:rPr>
              <a:t>situația</a:t>
            </a:r>
            <a:r>
              <a:rPr lang="en-US" sz="2000" dirty="0">
                <a:latin typeface="Candara" panose="020E0502030303020204" pitchFamily="34" charset="0"/>
              </a:rPr>
              <a:t> </a:t>
            </a:r>
            <a:r>
              <a:rPr lang="en-US" sz="2000" dirty="0" err="1">
                <a:latin typeface="Candara" panose="020E0502030303020204" pitchFamily="34" charset="0"/>
              </a:rPr>
              <a:t>absențelor</a:t>
            </a:r>
            <a:r>
              <a:rPr lang="en-US" sz="2000" dirty="0">
                <a:latin typeface="Candara" panose="020E0502030303020204" pitchFamily="34" charset="0"/>
              </a:rPr>
              <a:t>?  </a:t>
            </a:r>
          </a:p>
          <a:p>
            <a:pPr marL="342900" indent="-342900">
              <a:buFont typeface="Arial" panose="020B0604020202020204" pitchFamily="34" charset="0"/>
              <a:buChar char="•"/>
            </a:pPr>
            <a:r>
              <a:rPr lang="en-US" sz="2000" dirty="0" smtClean="0">
                <a:latin typeface="Candara" panose="020E0502030303020204" pitchFamily="34" charset="0"/>
              </a:rPr>
              <a:t>Ce </a:t>
            </a:r>
            <a:r>
              <a:rPr lang="en-US" sz="2000" dirty="0" err="1">
                <a:latin typeface="Candara" panose="020E0502030303020204" pitchFamily="34" charset="0"/>
              </a:rPr>
              <a:t>fac</a:t>
            </a:r>
            <a:r>
              <a:rPr lang="en-US" sz="2000" dirty="0">
                <a:latin typeface="Candara" panose="020E0502030303020204" pitchFamily="34" charset="0"/>
              </a:rPr>
              <a:t> </a:t>
            </a:r>
            <a:r>
              <a:rPr lang="en-US" sz="2000" dirty="0" err="1">
                <a:latin typeface="Candara" panose="020E0502030303020204" pitchFamily="34" charset="0"/>
              </a:rPr>
              <a:t>dacă</a:t>
            </a:r>
            <a:r>
              <a:rPr lang="en-US" sz="2000" dirty="0">
                <a:latin typeface="Candara" panose="020E0502030303020204" pitchFamily="34" charset="0"/>
              </a:rPr>
              <a:t> am </a:t>
            </a:r>
            <a:r>
              <a:rPr lang="en-US" sz="2000" dirty="0" err="1">
                <a:latin typeface="Candara" panose="020E0502030303020204" pitchFamily="34" charset="0"/>
              </a:rPr>
              <a:t>probleme</a:t>
            </a:r>
            <a:r>
              <a:rPr lang="en-US" sz="2000" dirty="0">
                <a:latin typeface="Candara" panose="020E0502030303020204" pitchFamily="34" charset="0"/>
              </a:rPr>
              <a:t> </a:t>
            </a:r>
            <a:r>
              <a:rPr lang="en-US" sz="2000" dirty="0" err="1">
                <a:latin typeface="Candara" panose="020E0502030303020204" pitchFamily="34" charset="0"/>
              </a:rPr>
              <a:t>sociale</a:t>
            </a:r>
            <a:r>
              <a:rPr lang="en-US" sz="2000" dirty="0">
                <a:latin typeface="Candara" panose="020E0502030303020204" pitchFamily="34" charset="0"/>
              </a:rPr>
              <a:t> </a:t>
            </a:r>
            <a:r>
              <a:rPr lang="en-US" sz="2000" dirty="0" err="1">
                <a:latin typeface="Candara" panose="020E0502030303020204" pitchFamily="34" charset="0"/>
              </a:rPr>
              <a:t>școlare</a:t>
            </a:r>
            <a:r>
              <a:rPr lang="en-US" sz="2000" dirty="0">
                <a:latin typeface="Candara" panose="020E0502030303020204" pitchFamily="34" charset="0"/>
              </a:rPr>
              <a:t>?  </a:t>
            </a:r>
          </a:p>
          <a:p>
            <a:pPr marL="342900" indent="-342900">
              <a:buFont typeface="Arial" panose="020B0604020202020204" pitchFamily="34" charset="0"/>
              <a:buChar char="•"/>
            </a:pPr>
            <a:r>
              <a:rPr lang="en-US" sz="2000" dirty="0" smtClean="0">
                <a:latin typeface="Candara" panose="020E0502030303020204" pitchFamily="34" charset="0"/>
              </a:rPr>
              <a:t>Cum </a:t>
            </a:r>
            <a:r>
              <a:rPr lang="en-US" sz="2000" dirty="0" err="1">
                <a:latin typeface="Candara" panose="020E0502030303020204" pitchFamily="34" charset="0"/>
              </a:rPr>
              <a:t>îmi</a:t>
            </a:r>
            <a:r>
              <a:rPr lang="en-US" sz="2000" dirty="0">
                <a:latin typeface="Candara" panose="020E0502030303020204" pitchFamily="34" charset="0"/>
              </a:rPr>
              <a:t> pot </a:t>
            </a:r>
            <a:r>
              <a:rPr lang="en-US" sz="2000" dirty="0" err="1">
                <a:latin typeface="Candara" panose="020E0502030303020204" pitchFamily="34" charset="0"/>
              </a:rPr>
              <a:t>exprima</a:t>
            </a:r>
            <a:r>
              <a:rPr lang="en-US" sz="2000" dirty="0">
                <a:latin typeface="Candara" panose="020E0502030303020204" pitchFamily="34" charset="0"/>
              </a:rPr>
              <a:t> </a:t>
            </a:r>
            <a:r>
              <a:rPr lang="en-US" sz="2000" dirty="0" err="1">
                <a:latin typeface="Candara" panose="020E0502030303020204" pitchFamily="34" charset="0"/>
              </a:rPr>
              <a:t>opinia</a:t>
            </a:r>
            <a:r>
              <a:rPr lang="en-US" sz="2000" dirty="0">
                <a:latin typeface="Candara" panose="020E0502030303020204" pitchFamily="34" charset="0"/>
              </a:rPr>
              <a:t>?  </a:t>
            </a:r>
          </a:p>
          <a:p>
            <a:r>
              <a:rPr lang="en-US" sz="2000" dirty="0">
                <a:latin typeface="Candara" panose="020E0502030303020204" pitchFamily="34" charset="0"/>
              </a:rPr>
              <a:t>  </a:t>
            </a:r>
          </a:p>
          <a:p>
            <a:r>
              <a:rPr lang="en-US" sz="2000" dirty="0">
                <a:latin typeface="Candara" panose="020E0502030303020204" pitchFamily="34" charset="0"/>
              </a:rPr>
              <a:t> </a:t>
            </a:r>
            <a:r>
              <a:rPr lang="en-US" sz="2000" b="1" dirty="0">
                <a:solidFill>
                  <a:srgbClr val="7030A0"/>
                </a:solidFill>
                <a:latin typeface="Candara" panose="020E0502030303020204" pitchFamily="34" charset="0"/>
              </a:rPr>
              <a:t>CAPITOLUL </a:t>
            </a:r>
            <a:r>
              <a:rPr lang="en-US" sz="2000" b="1" dirty="0" smtClean="0">
                <a:solidFill>
                  <a:srgbClr val="7030A0"/>
                </a:solidFill>
                <a:latin typeface="Candara" panose="020E0502030303020204" pitchFamily="34" charset="0"/>
              </a:rPr>
              <a:t>5 </a:t>
            </a:r>
            <a:r>
              <a:rPr lang="en-US" sz="2000" b="1" dirty="0" smtClean="0">
                <a:latin typeface="Candara" panose="020E0502030303020204" pitchFamily="34" charset="0"/>
              </a:rPr>
              <a:t>- EXISTĂ </a:t>
            </a:r>
            <a:r>
              <a:rPr lang="en-US" sz="2000" b="1" dirty="0">
                <a:latin typeface="Candara" panose="020E0502030303020204" pitchFamily="34" charset="0"/>
              </a:rPr>
              <a:t>VIAȚĂ ȘI DUPĂ ORE </a:t>
            </a:r>
          </a:p>
        </p:txBody>
      </p:sp>
    </p:spTree>
    <p:extLst>
      <p:ext uri="{BB962C8B-B14F-4D97-AF65-F5344CB8AC3E}">
        <p14:creationId xmlns:p14="http://schemas.microsoft.com/office/powerpoint/2010/main" val="17758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357809" y="1373253"/>
            <a:ext cx="6149009" cy="3429985"/>
          </a:xfrm>
          <a:prstGeom prst="flowChartMultidocument">
            <a:avLst/>
          </a:prstGeom>
          <a:solidFill>
            <a:srgbClr val="0066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x-none" sz="2400" b="1" dirty="0" smtClean="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Nota </a:t>
            </a:r>
            <a:r>
              <a:rPr lang="x-none" sz="2400" b="1"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bene!</a:t>
            </a:r>
            <a:endPar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x-none" b="1"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Fiecare elev </a:t>
            </a:r>
            <a:r>
              <a:rPr lang="x-none" b="1" dirty="0" smtClean="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primește </a:t>
            </a:r>
            <a:r>
              <a:rPr lang="x-none" b="1"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la </a:t>
            </a:r>
            <a:r>
              <a:rPr lang="x-none" b="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absolvire </a:t>
            </a:r>
            <a:r>
              <a:rPr lang="ro-RO" b="1" dirty="0" smtClean="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o diplomă </a:t>
            </a:r>
            <a:r>
              <a:rPr lang="x-none" b="1" smtClean="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de </a:t>
            </a:r>
            <a:r>
              <a:rPr lang="x-none" b="1">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voluntariat </a:t>
            </a:r>
            <a:r>
              <a:rPr lang="x-none" b="1" smtClean="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recunoscut</a:t>
            </a:r>
            <a:r>
              <a:rPr lang="ro-RO" b="1" dirty="0" smtClean="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ă</a:t>
            </a:r>
            <a:r>
              <a:rPr lang="x-none" b="1" smtClean="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 </a:t>
            </a:r>
            <a:r>
              <a:rPr lang="x-none" b="1" dirty="0" smtClean="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internațional </a:t>
            </a:r>
            <a:r>
              <a:rPr lang="x-none" b="1"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ș</a:t>
            </a:r>
            <a:r>
              <a:rPr lang="x-none" b="1" dirty="0" smtClean="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i național, mentionațe </a:t>
            </a:r>
            <a:r>
              <a:rPr lang="x-none" b="1"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fiind </a:t>
            </a:r>
            <a:r>
              <a:rPr lang="x-none" b="1" dirty="0" smtClean="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activitațile </a:t>
            </a:r>
            <a:r>
              <a:rPr lang="x-none" b="1"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ș</a:t>
            </a:r>
            <a:r>
              <a:rPr lang="x-none" b="1" dirty="0" smtClean="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i </a:t>
            </a:r>
            <a:r>
              <a:rPr lang="x-none" b="1"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orele efective de voluntariat.</a:t>
            </a:r>
            <a:endPar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x-none" b="1" dirty="0" smtClean="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P.S: </a:t>
            </a:r>
            <a:r>
              <a:rPr lang="x-none" b="1"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rPr>
              <a:t>Suntem singurul liceu din oraș care oferă certificat de voluntariat.</a:t>
            </a:r>
            <a:endParaRPr lang="en-US" dirty="0">
              <a:solidFill>
                <a:srgbClr val="000000"/>
              </a:solidFill>
              <a:effectLst/>
              <a:latin typeface="Candara" panose="020E0502030303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x-none" sz="1100" b="1" dirty="0">
                <a:solidFill>
                  <a:schemeClr val="bg1"/>
                </a:solidFill>
                <a:effectLst/>
                <a:ea typeface="Times New Roman" panose="02020603050405020304" pitchFamily="18" charset="0"/>
                <a:cs typeface="Times New Roman" panose="02020603050405020304" pitchFamily="18" charset="0"/>
              </a:rPr>
              <a:t> </a:t>
            </a:r>
            <a:endParaRPr lang="en-US" sz="1100" dirty="0">
              <a:solidFill>
                <a:schemeClr val="bg1"/>
              </a:solidFill>
              <a:effectLst/>
              <a:ea typeface="Times New Roman" panose="02020603050405020304" pitchFamily="18" charset="0"/>
              <a:cs typeface="Times New Roman" panose="02020603050405020304" pitchFamily="18" charset="0"/>
            </a:endParaRPr>
          </a:p>
        </p:txBody>
      </p:sp>
      <p:sp>
        <p:nvSpPr>
          <p:cNvPr id="3" name="Round Diagonal Corner Rectangle 2"/>
          <p:cNvSpPr/>
          <p:nvPr/>
        </p:nvSpPr>
        <p:spPr>
          <a:xfrm>
            <a:off x="0" y="0"/>
            <a:ext cx="3617844" cy="914400"/>
          </a:xfrm>
          <a:prstGeom prst="round2Diag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latin typeface="Candara" panose="020E0502030303020204" pitchFamily="34" charset="0"/>
              </a:rPr>
              <a:t>ACTIVITĂȚI EXTRAȘCOLARE </a:t>
            </a:r>
            <a:endParaRPr lang="en-US" sz="2400" dirty="0">
              <a:latin typeface="Candara" panose="020E0502030303020204" pitchFamily="34" charset="0"/>
            </a:endParaRPr>
          </a:p>
        </p:txBody>
      </p:sp>
      <p:sp>
        <p:nvSpPr>
          <p:cNvPr id="4" name="Text Box 2"/>
          <p:cNvSpPr txBox="1">
            <a:spLocks noChangeArrowheads="1"/>
          </p:cNvSpPr>
          <p:nvPr/>
        </p:nvSpPr>
        <p:spPr bwMode="auto">
          <a:xfrm rot="10800000" flipV="1">
            <a:off x="1314257" y="5337159"/>
            <a:ext cx="2671334" cy="953179"/>
          </a:xfrm>
          <a:prstGeom prst="rect">
            <a:avLst/>
          </a:prstGeom>
          <a:solidFill>
            <a:schemeClr val="bg1"/>
          </a:solidFill>
          <a:ln w="76200">
            <a:solidFill>
              <a:srgbClr val="00B050"/>
            </a:solidFill>
            <a:prstDash val="sysDot"/>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x-none"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x-none"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 </a:t>
            </a:r>
            <a:r>
              <a:rPr lang="x-none"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scurtă trecere în revistă ...</a:t>
            </a:r>
            <a:endPar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34716" y="6769296"/>
            <a:ext cx="2941982" cy="2108131"/>
          </a:xfrm>
          <a:prstGeom prst="rect">
            <a:avLst/>
          </a:prstGeom>
        </p:spPr>
      </p:pic>
      <p:pic>
        <p:nvPicPr>
          <p:cNvPr id="12290" name="Picture 2" descr="https://scontent.fotp3-2.fna.fbcdn.net/v/t34.0-12/14826376_1120764518001592_444701408_n.jpg?oh=0328bfc9b4f72082b6ceed0ec735c677&amp;oe=58101253"/>
          <p:cNvPicPr>
            <a:picLocks noChangeAspect="1" noChangeArrowheads="1"/>
          </p:cNvPicPr>
          <p:nvPr/>
        </p:nvPicPr>
        <p:blipFill>
          <a:blip r:embed="rId3" cstate="print"/>
          <a:srcRect/>
          <a:stretch>
            <a:fillRect/>
          </a:stretch>
        </p:blipFill>
        <p:spPr bwMode="auto">
          <a:xfrm>
            <a:off x="3250467" y="7609226"/>
            <a:ext cx="3607533" cy="2412538"/>
          </a:xfrm>
          <a:prstGeom prst="rect">
            <a:avLst/>
          </a:prstGeom>
          <a:noFill/>
        </p:spPr>
      </p:pic>
    </p:spTree>
    <p:extLst>
      <p:ext uri="{BB962C8B-B14F-4D97-AF65-F5344CB8AC3E}">
        <p14:creationId xmlns:p14="http://schemas.microsoft.com/office/powerpoint/2010/main" val="185823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3240156" y="0"/>
            <a:ext cx="3617844" cy="914400"/>
          </a:xfrm>
          <a:prstGeom prst="round2Diag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o-RO" sz="2400" dirty="0" smtClean="0">
                <a:latin typeface="Candara" panose="020E0502030303020204" pitchFamily="34" charset="0"/>
              </a:rPr>
              <a:t>CERTIFICĂRI</a:t>
            </a:r>
            <a:endParaRPr lang="en-US" sz="2400" dirty="0">
              <a:latin typeface="Candara" panose="020E0502030303020204" pitchFamily="34" charset="0"/>
            </a:endParaRPr>
          </a:p>
        </p:txBody>
      </p:sp>
      <p:sp>
        <p:nvSpPr>
          <p:cNvPr id="10" name="Text Box 5"/>
          <p:cNvSpPr txBox="1"/>
          <p:nvPr/>
        </p:nvSpPr>
        <p:spPr>
          <a:xfrm>
            <a:off x="144429" y="1611589"/>
            <a:ext cx="3061560" cy="405007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x-none" b="1" dirty="0">
                <a:solidFill>
                  <a:srgbClr val="006600"/>
                </a:solidFill>
                <a:ea typeface="Times New Roman" panose="02020603050405020304" pitchFamily="18" charset="0"/>
                <a:cs typeface="Times New Roman" panose="02020603050405020304" pitchFamily="18" charset="0"/>
              </a:rPr>
              <a:t>1. ECDL   </a:t>
            </a:r>
            <a:endParaRPr lang="en-US" b="1" dirty="0">
              <a:solidFill>
                <a:srgbClr val="006600"/>
              </a:solidFill>
              <a:ea typeface="Times New Roman" panose="02020603050405020304" pitchFamily="18" charset="0"/>
              <a:cs typeface="Times New Roman" panose="02020603050405020304" pitchFamily="18" charset="0"/>
            </a:endParaRPr>
          </a:p>
          <a:p>
            <a:pPr marL="465455" marR="0" indent="-285750">
              <a:lnSpc>
                <a:spcPct val="107000"/>
              </a:lnSpc>
              <a:spcBef>
                <a:spcPts val="0"/>
              </a:spcBef>
              <a:spcAft>
                <a:spcPts val="0"/>
              </a:spcAft>
              <a:buFont typeface="Arial" panose="020B0604020202020204" pitchFamily="34" charset="0"/>
              <a:buChar char="•"/>
            </a:pPr>
            <a:r>
              <a:rPr lang="ro-RO" sz="1400" b="1" dirty="0" err="1" smtClean="0">
                <a:latin typeface="Candara" panose="020E0502030303020204" pitchFamily="34" charset="0"/>
                <a:ea typeface="Times New Roman" panose="02020603050405020304" pitchFamily="18" charset="0"/>
                <a:cs typeface="Times New Roman" panose="02020603050405020304" pitchFamily="18" charset="0"/>
              </a:rPr>
              <a:t>A</a:t>
            </a:r>
            <a:r>
              <a:rPr lang="en-US" sz="1400" b="1" dirty="0" err="1" smtClean="0">
                <a:effectLst/>
                <a:latin typeface="Candara" panose="020E0502030303020204" pitchFamily="34" charset="0"/>
                <a:ea typeface="Times New Roman" panose="02020603050405020304" pitchFamily="18" charset="0"/>
                <a:cs typeface="Times New Roman" panose="02020603050405020304" pitchFamily="18" charset="0"/>
              </a:rPr>
              <a:t>testă</a:t>
            </a:r>
            <a:r>
              <a:rPr lang="en-US" sz="1400" b="1" dirty="0" smtClean="0">
                <a:effectLst/>
                <a:latin typeface="Candara" panose="020E0502030303020204" pitchFamily="34" charset="0"/>
                <a:ea typeface="Times New Roman" panose="02020603050405020304" pitchFamily="18" charset="0"/>
                <a:cs typeface="Times New Roman" panose="02020603050405020304" pitchFamily="18" charset="0"/>
              </a:rPr>
              <a:t> </a:t>
            </a:r>
            <a:r>
              <a:rPr lang="ro-RO" sz="1400" b="1" dirty="0" smtClean="0">
                <a:effectLst/>
                <a:latin typeface="Candara" panose="020E0502030303020204" pitchFamily="34" charset="0"/>
                <a:ea typeface="Times New Roman" panose="02020603050405020304" pitchFamily="18" charset="0"/>
                <a:cs typeface="Times New Roman" panose="02020603050405020304" pitchFamily="18" charset="0"/>
              </a:rPr>
              <a:t>faptul </a:t>
            </a:r>
            <a:r>
              <a:rPr lang="en-US" sz="1400" b="1" dirty="0" err="1" smtClean="0">
                <a:effectLst/>
                <a:latin typeface="Candara" panose="020E0502030303020204" pitchFamily="34" charset="0"/>
                <a:ea typeface="Times New Roman" panose="02020603050405020304" pitchFamily="18" charset="0"/>
                <a:cs typeface="Times New Roman" panose="02020603050405020304" pitchFamily="18" charset="0"/>
              </a:rPr>
              <a:t>că</a:t>
            </a:r>
            <a:r>
              <a:rPr lang="en-US" sz="1400" b="1" dirty="0" smtClean="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posesorul</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are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cunoştinţe</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abilităţi</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rezonabile</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în</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ro-RO" sz="1400" b="1" dirty="0" smtClean="0">
                <a:effectLst/>
                <a:latin typeface="Candara" panose="020E0502030303020204" pitchFamily="34" charset="0"/>
                <a:ea typeface="Times New Roman" panose="02020603050405020304" pitchFamily="18" charset="0"/>
                <a:cs typeface="Times New Roman" panose="02020603050405020304" pitchFamily="18" charset="0"/>
              </a:rPr>
              <a:t>utilizarea </a:t>
            </a:r>
            <a:r>
              <a:rPr lang="en-US" sz="1400" b="1" dirty="0" err="1" smtClean="0">
                <a:effectLst/>
                <a:latin typeface="Candara" panose="020E0502030303020204" pitchFamily="34" charset="0"/>
                <a:ea typeface="Times New Roman" panose="02020603050405020304" pitchFamily="18" charset="0"/>
                <a:cs typeface="Times New Roman" panose="02020603050405020304" pitchFamily="18" charset="0"/>
              </a:rPr>
              <a:t>unui</a:t>
            </a:r>
            <a:r>
              <a:rPr lang="en-US" sz="1400" b="1" dirty="0" smtClean="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calculator.</a:t>
            </a:r>
          </a:p>
          <a:p>
            <a:pPr marL="465455" marR="0" indent="-285750">
              <a:lnSpc>
                <a:spcPct val="107000"/>
              </a:lnSpc>
              <a:spcBef>
                <a:spcPts val="0"/>
              </a:spcBef>
              <a:spcAft>
                <a:spcPts val="0"/>
              </a:spcAft>
              <a:buFont typeface="Arial" panose="020B0604020202020204" pitchFamily="34" charset="0"/>
              <a:buChar char="•"/>
            </a:pPr>
            <a:r>
              <a:rPr lang="ro-RO" sz="1400" b="1" dirty="0" err="1" smtClean="0">
                <a:latin typeface="Candara" panose="020E0502030303020204" pitchFamily="34" charset="0"/>
                <a:ea typeface="Times New Roman" panose="02020603050405020304" pitchFamily="18" charset="0"/>
                <a:cs typeface="Times New Roman" panose="02020603050405020304" pitchFamily="18" charset="0"/>
              </a:rPr>
              <a:t>R</a:t>
            </a:r>
            <a:r>
              <a:rPr lang="en-US" sz="1400" b="1" dirty="0" err="1" smtClean="0">
                <a:effectLst/>
                <a:latin typeface="Candara" panose="020E0502030303020204" pitchFamily="34" charset="0"/>
                <a:ea typeface="Times New Roman" panose="02020603050405020304" pitchFamily="18" charset="0"/>
                <a:cs typeface="Times New Roman" panose="02020603050405020304" pitchFamily="18" charset="0"/>
              </a:rPr>
              <a:t>eclamă</a:t>
            </a:r>
            <a:r>
              <a:rPr lang="en-US" sz="1400" b="1" dirty="0" smtClean="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în</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prezent</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cunoştinţe</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minime</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de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operare</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calculatorului</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Word</a:t>
            </a:r>
            <a:r>
              <a:rPr lang="en-US" sz="1400" b="1" dirty="0" smtClean="0">
                <a:effectLst/>
                <a:latin typeface="Candara" panose="020E0502030303020204" pitchFamily="34" charset="0"/>
                <a:ea typeface="Times New Roman" panose="02020603050405020304" pitchFamily="18" charset="0"/>
                <a:cs typeface="Times New Roman" panose="02020603050405020304" pitchFamily="18" charset="0"/>
              </a:rPr>
              <a:t>,</a:t>
            </a:r>
            <a:r>
              <a:rPr lang="ro-RO" sz="1400" b="1" dirty="0" smtClean="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smtClean="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Excel etc.</a:t>
            </a:r>
          </a:p>
          <a:p>
            <a:pPr marL="465455" marR="0" indent="-285750">
              <a:lnSpc>
                <a:spcPct val="107000"/>
              </a:lnSpc>
              <a:spcBef>
                <a:spcPts val="0"/>
              </a:spcBef>
              <a:spcAft>
                <a:spcPts val="0"/>
              </a:spcAft>
              <a:buFont typeface="Arial" panose="020B0604020202020204" pitchFamily="34" charset="0"/>
              <a:buChar char="•"/>
            </a:pPr>
            <a:r>
              <a:rPr lang="ro-RO" sz="1400" b="1" dirty="0" err="1" smtClean="0">
                <a:latin typeface="Candara" panose="020E0502030303020204" pitchFamily="34" charset="0"/>
                <a:ea typeface="Times New Roman" panose="02020603050405020304" pitchFamily="18" charset="0"/>
                <a:cs typeface="Times New Roman" panose="02020603050405020304" pitchFamily="18" charset="0"/>
              </a:rPr>
              <a:t>E</a:t>
            </a:r>
            <a:r>
              <a:rPr lang="en-US" sz="1400" b="1" dirty="0" err="1" smtClean="0">
                <a:effectLst/>
                <a:latin typeface="Candara" panose="020E0502030303020204" pitchFamily="34" charset="0"/>
                <a:ea typeface="Times New Roman" panose="02020603050405020304" pitchFamily="18" charset="0"/>
                <a:cs typeface="Times New Roman" panose="02020603050405020304" pitchFamily="18" charset="0"/>
              </a:rPr>
              <a:t>ste</a:t>
            </a:r>
            <a:r>
              <a:rPr lang="en-US" sz="1400" b="1" dirty="0" smtClean="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recunoscut</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în</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UE</a:t>
            </a:r>
            <a:r>
              <a:rPr lang="en-US" sz="1400" b="1" dirty="0" smtClean="0">
                <a:effectLst/>
                <a:latin typeface="Candara" panose="020E0502030303020204" pitchFamily="34" charset="0"/>
                <a:ea typeface="Times New Roman" panose="02020603050405020304" pitchFamily="18" charset="0"/>
                <a:cs typeface="Times New Roman" panose="02020603050405020304" pitchFamily="18" charset="0"/>
              </a:rPr>
              <a:t>,</a:t>
            </a:r>
            <a:r>
              <a:rPr lang="ro-RO" sz="1400" b="1" dirty="0" smtClean="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smtClean="0">
                <a:effectLst/>
                <a:latin typeface="Candara" panose="020E0502030303020204" pitchFamily="34" charset="0"/>
                <a:ea typeface="Times New Roman" panose="02020603050405020304" pitchFamily="18" charset="0"/>
                <a:cs typeface="Times New Roman" panose="02020603050405020304" pitchFamily="18" charset="0"/>
              </a:rPr>
              <a:t>fiind</a:t>
            </a:r>
            <a:r>
              <a:rPr lang="en-US" sz="1400" b="1" dirty="0" smtClean="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foarte</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util</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pentru</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smtClean="0">
                <a:effectLst/>
                <a:latin typeface="Candara" panose="020E0502030303020204" pitchFamily="34" charset="0"/>
                <a:ea typeface="Times New Roman" panose="02020603050405020304" pitchFamily="18" charset="0"/>
                <a:cs typeface="Times New Roman" panose="02020603050405020304" pitchFamily="18" charset="0"/>
              </a:rPr>
              <a:t>angajare</a:t>
            </a:r>
            <a:r>
              <a:rPr lang="ro-RO" sz="1400" b="1" dirty="0" smtClean="0">
                <a:effectLst/>
                <a:latin typeface="Candara" panose="020E0502030303020204" pitchFamily="34" charset="0"/>
                <a:ea typeface="Times New Roman" panose="02020603050405020304" pitchFamily="18" charset="0"/>
                <a:cs typeface="Times New Roman" panose="02020603050405020304" pitchFamily="18" charset="0"/>
              </a:rPr>
              <a:t>.</a:t>
            </a:r>
            <a:endParaRPr lang="en-US" sz="1400" b="1" dirty="0">
              <a:effectLst/>
              <a:latin typeface="Candara" panose="020E0502030303020204" pitchFamily="34" charset="0"/>
              <a:ea typeface="Times New Roman" panose="02020603050405020304" pitchFamily="18" charset="0"/>
              <a:cs typeface="Times New Roman" panose="02020603050405020304" pitchFamily="18" charset="0"/>
            </a:endParaRPr>
          </a:p>
          <a:p>
            <a:pPr marL="465455" marR="0" indent="-285750">
              <a:lnSpc>
                <a:spcPct val="107000"/>
              </a:lnSpc>
              <a:spcBef>
                <a:spcPts val="0"/>
              </a:spcBef>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E</a:t>
            </a:r>
            <a:r>
              <a:rPr lang="en-US" sz="1400" b="1" dirty="0" err="1" smtClean="0">
                <a:effectLst/>
                <a:latin typeface="Candara" panose="020E0502030303020204" pitchFamily="34" charset="0"/>
                <a:ea typeface="Times New Roman" panose="02020603050405020304" pitchFamily="18" charset="0"/>
                <a:cs typeface="Times New Roman" panose="02020603050405020304" pitchFamily="18" charset="0"/>
              </a:rPr>
              <a:t>chivaleaz</a:t>
            </a:r>
            <a:r>
              <a:rPr lang="ro-RO" sz="1400" b="1" dirty="0" smtClean="0">
                <a:effectLst/>
                <a:latin typeface="Candara" panose="020E0502030303020204" pitchFamily="34" charset="0"/>
                <a:ea typeface="Times New Roman" panose="02020603050405020304" pitchFamily="18" charset="0"/>
                <a:cs typeface="Times New Roman" panose="02020603050405020304" pitchFamily="18" charset="0"/>
              </a:rPr>
              <a:t>ă</a:t>
            </a:r>
            <a:r>
              <a:rPr lang="en-US" sz="1400" b="1" dirty="0" smtClean="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competențele</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digitale</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de la Bac cu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nivelul</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smtClean="0">
                <a:effectLst/>
                <a:latin typeface="Candara" panose="020E0502030303020204" pitchFamily="34" charset="0"/>
                <a:ea typeface="Times New Roman" panose="02020603050405020304" pitchFamily="18" charset="0"/>
                <a:cs typeface="Times New Roman" panose="02020603050405020304" pitchFamily="18" charset="0"/>
              </a:rPr>
              <a:t>experimentat</a:t>
            </a:r>
            <a:r>
              <a:rPr lang="ro-RO" sz="1400" b="1" dirty="0" smtClean="0">
                <a:effectLst/>
                <a:latin typeface="Candara" panose="020E0502030303020204" pitchFamily="34" charset="0"/>
                <a:ea typeface="Times New Roman" panose="02020603050405020304" pitchFamily="18" charset="0"/>
                <a:cs typeface="Times New Roman" panose="02020603050405020304" pitchFamily="18" charset="0"/>
              </a:rPr>
              <a:t>.</a:t>
            </a:r>
            <a:endParaRPr lang="en-US" sz="1400" b="1" dirty="0">
              <a:effectLst/>
              <a:latin typeface="Candara" panose="020E0502030303020204" pitchFamily="34" charset="0"/>
              <a:ea typeface="Times New Roman" panose="02020603050405020304" pitchFamily="18" charset="0"/>
              <a:cs typeface="Times New Roman" panose="02020603050405020304" pitchFamily="18" charset="0"/>
            </a:endParaRPr>
          </a:p>
          <a:p>
            <a:pPr marL="465455" marR="0" indent="-285750">
              <a:lnSpc>
                <a:spcPct val="107000"/>
              </a:lnSpc>
              <a:spcBef>
                <a:spcPts val="0"/>
              </a:spcBef>
              <a:spcAft>
                <a:spcPts val="800"/>
              </a:spcAft>
              <a:buFont typeface="Arial" panose="020B0604020202020204" pitchFamily="34" charset="0"/>
              <a:buChar char="•"/>
            </a:pPr>
            <a:r>
              <a:rPr lang="ro-RO" sz="1400" b="1" dirty="0" err="1" smtClean="0">
                <a:latin typeface="Candara" panose="020E0502030303020204" pitchFamily="34" charset="0"/>
                <a:ea typeface="Times New Roman" panose="02020603050405020304" pitchFamily="18" charset="0"/>
                <a:cs typeface="Times New Roman" panose="02020603050405020304" pitchFamily="18" charset="0"/>
              </a:rPr>
              <a:t>S</a:t>
            </a:r>
            <a:r>
              <a:rPr lang="en-US" sz="1400" b="1" dirty="0" err="1" smtClean="0">
                <a:effectLst/>
                <a:latin typeface="Candara" panose="020E0502030303020204" pitchFamily="34" charset="0"/>
                <a:ea typeface="Times New Roman" panose="02020603050405020304" pitchFamily="18" charset="0"/>
                <a:cs typeface="Times New Roman" panose="02020603050405020304" pitchFamily="18" charset="0"/>
              </a:rPr>
              <a:t>unt</a:t>
            </a:r>
            <a:r>
              <a:rPr lang="en-US" sz="1400" b="1" dirty="0" smtClean="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două</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variante</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smtClean="0">
                <a:solidFill>
                  <a:srgbClr val="FF0000"/>
                </a:solidFill>
                <a:effectLst/>
                <a:latin typeface="Candara" panose="020E0502030303020204" pitchFamily="34" charset="0"/>
                <a:ea typeface="Times New Roman" panose="02020603050405020304" pitchFamily="18" charset="0"/>
                <a:cs typeface="Times New Roman" panose="02020603050405020304" pitchFamily="18" charset="0"/>
              </a:rPr>
              <a:t>start</a:t>
            </a:r>
            <a:r>
              <a:rPr lang="en-US" sz="1400" b="1" dirty="0" smtClean="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(4 module) </a:t>
            </a:r>
            <a:r>
              <a:rPr lang="en-US" sz="1400" b="1" dirty="0" err="1">
                <a:effectLst/>
                <a:latin typeface="Candara" panose="020E0502030303020204" pitchFamily="34" charset="0"/>
                <a:ea typeface="Times New Roman" panose="02020603050405020304" pitchFamily="18" charset="0"/>
                <a:cs typeface="Times New Roman" panose="02020603050405020304" pitchFamily="18" charset="0"/>
              </a:rPr>
              <a:t>şi</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Candara" panose="020E0502030303020204" pitchFamily="34" charset="0"/>
                <a:ea typeface="Times New Roman" panose="02020603050405020304" pitchFamily="18" charset="0"/>
                <a:cs typeface="Times New Roman" panose="02020603050405020304" pitchFamily="18" charset="0"/>
              </a:rPr>
              <a:t>complet</a:t>
            </a:r>
            <a:r>
              <a:rPr lang="en-US" sz="1400" b="1" dirty="0">
                <a:effectLst/>
                <a:latin typeface="Candara" panose="020E0502030303020204" pitchFamily="34" charset="0"/>
                <a:ea typeface="Times New Roman" panose="02020603050405020304" pitchFamily="18" charset="0"/>
                <a:cs typeface="Times New Roman" panose="02020603050405020304" pitchFamily="18" charset="0"/>
              </a:rPr>
              <a:t> </a:t>
            </a:r>
            <a:r>
              <a:rPr lang="en-US" sz="1400" b="1" dirty="0" smtClean="0">
                <a:effectLst/>
                <a:latin typeface="Candara" panose="020E0502030303020204" pitchFamily="34" charset="0"/>
                <a:ea typeface="Times New Roman" panose="02020603050405020304" pitchFamily="18" charset="0"/>
                <a:cs typeface="Times New Roman" panose="02020603050405020304" pitchFamily="18" charset="0"/>
              </a:rPr>
              <a:t>(</a:t>
            </a:r>
            <a:r>
              <a:rPr lang="ro-RO" sz="1400" b="1" dirty="0" smtClean="0">
                <a:effectLst/>
                <a:latin typeface="Candara" panose="020E0502030303020204" pitchFamily="34" charset="0"/>
                <a:ea typeface="Times New Roman" panose="02020603050405020304" pitchFamily="18" charset="0"/>
                <a:cs typeface="Times New Roman" panose="02020603050405020304" pitchFamily="18" charset="0"/>
              </a:rPr>
              <a:t>7 </a:t>
            </a:r>
            <a:r>
              <a:rPr lang="en-US" sz="1400" b="1" dirty="0" smtClean="0">
                <a:effectLst/>
                <a:latin typeface="Candara" panose="020E0502030303020204" pitchFamily="34" charset="0"/>
                <a:ea typeface="Times New Roman" panose="02020603050405020304" pitchFamily="18" charset="0"/>
                <a:cs typeface="Times New Roman" panose="02020603050405020304" pitchFamily="18" charset="0"/>
              </a:rPr>
              <a:t>module). </a:t>
            </a:r>
            <a:endParaRPr lang="ro-RO" sz="1400" b="1" dirty="0" smtClean="0">
              <a:effectLst/>
              <a:latin typeface="Candara" panose="020E0502030303020204" pitchFamily="34" charset="0"/>
              <a:ea typeface="Times New Roman" panose="02020603050405020304" pitchFamily="18" charset="0"/>
              <a:cs typeface="Times New Roman" panose="02020603050405020304" pitchFamily="18" charset="0"/>
            </a:endParaRPr>
          </a:p>
          <a:p>
            <a:pPr marL="465455" marR="0" indent="-285750">
              <a:lnSpc>
                <a:spcPct val="107000"/>
              </a:lnSpc>
              <a:spcBef>
                <a:spcPts val="0"/>
              </a:spcBef>
              <a:spcAft>
                <a:spcPts val="800"/>
              </a:spcAft>
              <a:buFont typeface="Arial" panose="020B0604020202020204" pitchFamily="34" charset="0"/>
              <a:buChar char="•"/>
            </a:pPr>
            <a:endParaRPr lang="en-US" sz="1400" b="1" dirty="0">
              <a:effectLst/>
              <a:latin typeface="Candara" panose="020E0502030303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400" dirty="0">
                <a:effectLst/>
                <a:latin typeface="Candara" panose="020E0502030303020204" pitchFamily="34" charset="0"/>
                <a:ea typeface="Times New Roman" panose="02020603050405020304" pitchFamily="18" charset="0"/>
                <a:cs typeface="Times New Roman" panose="02020603050405020304" pitchFamily="18" charset="0"/>
              </a:rPr>
              <a:t> </a:t>
            </a:r>
          </a:p>
        </p:txBody>
      </p:sp>
      <p:sp>
        <p:nvSpPr>
          <p:cNvPr id="11" name="Text Box 9"/>
          <p:cNvSpPr txBox="1"/>
          <p:nvPr/>
        </p:nvSpPr>
        <p:spPr>
          <a:xfrm>
            <a:off x="144429" y="5609688"/>
            <a:ext cx="3061560" cy="4639767"/>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a:lnSpc>
                <a:spcPct val="107000"/>
              </a:lnSpc>
              <a:spcBef>
                <a:spcPts val="0"/>
              </a:spcBef>
              <a:spcAft>
                <a:spcPts val="800"/>
              </a:spcAft>
            </a:pPr>
            <a:r>
              <a:rPr lang="x-none" b="1" dirty="0">
                <a:solidFill>
                  <a:srgbClr val="006600"/>
                </a:solidFill>
                <a:ea typeface="Times New Roman" panose="02020603050405020304" pitchFamily="18" charset="0"/>
                <a:cs typeface="Times New Roman" panose="02020603050405020304" pitchFamily="18" charset="0"/>
              </a:rPr>
              <a:t>2. </a:t>
            </a:r>
            <a:r>
              <a:rPr lang="x-none" b="1">
                <a:solidFill>
                  <a:srgbClr val="006600"/>
                </a:solidFill>
                <a:ea typeface="Times New Roman" panose="02020603050405020304" pitchFamily="18" charset="0"/>
                <a:cs typeface="Times New Roman" panose="02020603050405020304" pitchFamily="18" charset="0"/>
              </a:rPr>
              <a:t>CISCO </a:t>
            </a:r>
            <a:r>
              <a:rPr lang="ro-RO" b="1" dirty="0" smtClean="0">
                <a:solidFill>
                  <a:srgbClr val="006600"/>
                </a:solidFill>
                <a:ea typeface="Times New Roman" panose="02020603050405020304" pitchFamily="18" charset="0"/>
                <a:cs typeface="Times New Roman" panose="02020603050405020304" pitchFamily="18" charset="0"/>
              </a:rPr>
              <a:t>: </a:t>
            </a:r>
            <a:r>
              <a:rPr lang="x-none" b="1" smtClean="0">
                <a:solidFill>
                  <a:srgbClr val="006600"/>
                </a:solidFill>
                <a:ea typeface="Times New Roman" panose="02020603050405020304" pitchFamily="18" charset="0"/>
                <a:cs typeface="Times New Roman" panose="02020603050405020304" pitchFamily="18" charset="0"/>
              </a:rPr>
              <a:t>IT </a:t>
            </a:r>
            <a:r>
              <a:rPr lang="x-none" b="1" dirty="0">
                <a:solidFill>
                  <a:srgbClr val="006600"/>
                </a:solidFill>
                <a:ea typeface="Times New Roman" panose="02020603050405020304" pitchFamily="18" charset="0"/>
                <a:cs typeface="Times New Roman" panose="02020603050405020304" pitchFamily="18" charset="0"/>
              </a:rPr>
              <a:t>ESSENTIALS SAU CCNA ½</a:t>
            </a:r>
            <a:endParaRPr lang="en-US" b="1" dirty="0">
              <a:solidFill>
                <a:srgbClr val="006600"/>
              </a:solidFill>
              <a:ea typeface="Times New Roman" panose="02020603050405020304" pitchFamily="18" charset="0"/>
              <a:cs typeface="Times New Roman" panose="02020603050405020304" pitchFamily="18" charset="0"/>
            </a:endParaRPr>
          </a:p>
          <a:p>
            <a:pPr marL="465455" indent="-285750">
              <a:lnSpc>
                <a:spcPct val="107000"/>
              </a:lnSpc>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re </a:t>
            </a:r>
            <a:r>
              <a:rPr lang="en-US" sz="1400" b="1" dirty="0">
                <a:latin typeface="Candara" panose="020E0502030303020204" pitchFamily="34" charset="0"/>
                <a:ea typeface="Times New Roman" panose="02020603050405020304" pitchFamily="18" charset="0"/>
                <a:cs typeface="Times New Roman" panose="02020603050405020304" pitchFamily="18" charset="0"/>
              </a:rPr>
              <a:t>ca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scop</a:t>
            </a: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prezentarea</a:t>
            </a: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î</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n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amănunt</a:t>
            </a:r>
            <a:r>
              <a:rPr lang="en-US" sz="1400" b="1" dirty="0">
                <a:latin typeface="Candara" panose="020E0502030303020204" pitchFamily="34" charset="0"/>
                <a:ea typeface="Times New Roman" panose="02020603050405020304" pitchFamily="18" charset="0"/>
                <a:cs typeface="Times New Roman" panose="02020603050405020304" pitchFamily="18" charset="0"/>
              </a:rPr>
              <a:t> a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tuturor</a:t>
            </a: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elementelor</a:t>
            </a:r>
            <a:r>
              <a:rPr lang="en-US" sz="1400" b="1" dirty="0">
                <a:latin typeface="Candara" panose="020E0502030303020204" pitchFamily="34" charset="0"/>
                <a:ea typeface="Times New Roman" panose="02020603050405020304" pitchFamily="18" charset="0"/>
                <a:cs typeface="Times New Roman" panose="02020603050405020304" pitchFamily="18" charset="0"/>
              </a:rPr>
              <a:t> de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bază</a:t>
            </a: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ce</a:t>
            </a: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compun</a:t>
            </a:r>
            <a:r>
              <a:rPr lang="en-US" sz="1400" b="1" dirty="0">
                <a:latin typeface="Candara" panose="020E0502030303020204" pitchFamily="34" charset="0"/>
                <a:ea typeface="Times New Roman" panose="02020603050405020304" pitchFamily="18" charset="0"/>
                <a:cs typeface="Times New Roman" panose="02020603050405020304" pitchFamily="18" charset="0"/>
              </a:rPr>
              <a:t> un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sistem</a:t>
            </a:r>
            <a:r>
              <a:rPr lang="en-US" sz="1400" b="1" dirty="0">
                <a:latin typeface="Candara" panose="020E0502030303020204" pitchFamily="34" charset="0"/>
                <a:ea typeface="Times New Roman" panose="02020603050405020304" pitchFamily="18" charset="0"/>
                <a:cs typeface="Times New Roman" panose="02020603050405020304" pitchFamily="18" charset="0"/>
              </a:rPr>
              <a:t> electronic, </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f</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ă</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c</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â</a:t>
            </a:r>
            <a:r>
              <a:rPr lang="en-US" sz="1400" b="1" dirty="0" err="1" smtClean="0">
                <a:latin typeface="Candara" panose="020E0502030303020204" pitchFamily="34" charset="0"/>
                <a:ea typeface="Times New Roman" panose="02020603050405020304" pitchFamily="18" charset="0"/>
                <a:cs typeface="Times New Roman" panose="02020603050405020304" pitchFamily="18" charset="0"/>
              </a:rPr>
              <a:t>ndu</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-se </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î</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n </a:t>
            </a:r>
            <a:r>
              <a:rPr lang="en-US" sz="1400" b="1" dirty="0">
                <a:latin typeface="Candara" panose="020E0502030303020204" pitchFamily="34" charset="0"/>
                <a:ea typeface="Times New Roman" panose="02020603050405020304" pitchFamily="18" charset="0"/>
                <a:cs typeface="Times New Roman" panose="02020603050405020304" pitchFamily="18" charset="0"/>
              </a:rPr>
              <a:t>principal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referire</a:t>
            </a:r>
            <a:r>
              <a:rPr lang="en-US" sz="1400" b="1" dirty="0">
                <a:latin typeface="Candara" panose="020E0502030303020204" pitchFamily="34" charset="0"/>
                <a:ea typeface="Times New Roman" panose="02020603050405020304" pitchFamily="18" charset="0"/>
                <a:cs typeface="Times New Roman" panose="02020603050405020304" pitchFamily="18" charset="0"/>
              </a:rPr>
              <a:t> la </a:t>
            </a:r>
            <a:r>
              <a:rPr lang="en-US" sz="1400" b="1" dirty="0" err="1" smtClean="0">
                <a:latin typeface="Candara" panose="020E0502030303020204" pitchFamily="34" charset="0"/>
                <a:ea typeface="Times New Roman" panose="02020603050405020304" pitchFamily="18" charset="0"/>
                <a:cs typeface="Times New Roman" panose="02020603050405020304" pitchFamily="18" charset="0"/>
              </a:rPr>
              <a:t>binecunoscutele</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 </a:t>
            </a:r>
            <a:r>
              <a:rPr lang="en-US" sz="1400" b="1" dirty="0">
                <a:latin typeface="Candara" panose="020E0502030303020204" pitchFamily="34" charset="0"/>
                <a:ea typeface="Times New Roman" panose="02020603050405020304" pitchFamily="18" charset="0"/>
                <a:cs typeface="Times New Roman" panose="02020603050405020304" pitchFamily="18" charset="0"/>
              </a:rPr>
              <a:t>PC-</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uri</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 </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a:t>
            </a:r>
            <a:r>
              <a:rPr lang="en-US" sz="1400" b="1" dirty="0">
                <a:latin typeface="Candara" panose="020E0502030303020204" pitchFamily="34" charset="0"/>
                <a:ea typeface="Times New Roman" panose="02020603050405020304" pitchFamily="18" charset="0"/>
                <a:cs typeface="Times New Roman" panose="02020603050405020304" pitchFamily="18" charset="0"/>
              </a:rPr>
              <a:t>Cisco </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I</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T</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 </a:t>
            </a:r>
            <a:r>
              <a:rPr lang="en-US" sz="1400" b="1" dirty="0">
                <a:latin typeface="Candara" panose="020E0502030303020204" pitchFamily="34" charset="0"/>
                <a:ea typeface="Times New Roman" panose="02020603050405020304" pitchFamily="18" charset="0"/>
                <a:cs typeface="Times New Roman" panose="02020603050405020304" pitchFamily="18" charset="0"/>
              </a:rPr>
              <a:t>essentials)</a:t>
            </a:r>
          </a:p>
          <a:p>
            <a:pPr marL="465455" indent="-285750">
              <a:lnSpc>
                <a:spcPct val="107000"/>
              </a:lnSpc>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re </a:t>
            </a:r>
            <a:r>
              <a:rPr lang="en-US" sz="1400" b="1" dirty="0">
                <a:latin typeface="Candara" panose="020E0502030303020204" pitchFamily="34" charset="0"/>
                <a:ea typeface="Times New Roman" panose="02020603050405020304" pitchFamily="18" charset="0"/>
                <a:cs typeface="Times New Roman" panose="02020603050405020304" pitchFamily="18" charset="0"/>
              </a:rPr>
              <a:t>ca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scop</a:t>
            </a: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prezentarea</a:t>
            </a: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smtClean="0">
                <a:latin typeface="Candara" panose="020E0502030303020204" pitchFamily="34" charset="0"/>
                <a:ea typeface="Times New Roman" panose="02020603050405020304" pitchFamily="18" charset="0"/>
                <a:cs typeface="Times New Roman" panose="02020603050405020304" pitchFamily="18" charset="0"/>
              </a:rPr>
              <a:t>cunoștințelor</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 </a:t>
            </a:r>
            <a:r>
              <a:rPr lang="en-US" sz="1400" b="1" dirty="0">
                <a:latin typeface="Candara" panose="020E0502030303020204" pitchFamily="34" charset="0"/>
                <a:ea typeface="Times New Roman" panose="02020603050405020304" pitchFamily="18" charset="0"/>
                <a:cs typeface="Times New Roman" panose="02020603050405020304" pitchFamily="18" charset="0"/>
              </a:rPr>
              <a:t>de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bază</a:t>
            </a:r>
            <a:r>
              <a:rPr lang="en-US" sz="1400" b="1" dirty="0">
                <a:latin typeface="Candara" panose="020E0502030303020204" pitchFamily="34" charset="0"/>
                <a:ea typeface="Times New Roman" panose="02020603050405020304" pitchFamily="18" charset="0"/>
                <a:cs typeface="Times New Roman" panose="02020603050405020304" pitchFamily="18" charset="0"/>
              </a:rPr>
              <a:t> a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elementelor</a:t>
            </a:r>
            <a:r>
              <a:rPr lang="en-US" sz="1400" b="1" dirty="0">
                <a:latin typeface="Candara" panose="020E0502030303020204" pitchFamily="34" charset="0"/>
                <a:ea typeface="Times New Roman" panose="02020603050405020304" pitchFamily="18" charset="0"/>
                <a:cs typeface="Times New Roman" panose="02020603050405020304" pitchFamily="18" charset="0"/>
              </a:rPr>
              <a:t> de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rețelistică</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 </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a:t>
            </a:r>
            <a:r>
              <a:rPr lang="en-US" sz="1400" b="1" dirty="0">
                <a:latin typeface="Candara" panose="020E0502030303020204" pitchFamily="34" charset="0"/>
                <a:ea typeface="Times New Roman" panose="02020603050405020304" pitchFamily="18" charset="0"/>
                <a:cs typeface="Times New Roman" panose="02020603050405020304" pitchFamily="18" charset="0"/>
              </a:rPr>
              <a:t>Cisco CNNA1 /2)</a:t>
            </a:r>
          </a:p>
          <a:p>
            <a:pPr marL="465455" indent="-285750">
              <a:lnSpc>
                <a:spcPct val="107000"/>
              </a:lnSpc>
              <a:spcAft>
                <a:spcPts val="800"/>
              </a:spcAft>
              <a:buFont typeface="Arial" panose="020B0604020202020204" pitchFamily="34" charset="0"/>
              <a:buChar char="•"/>
            </a:pPr>
            <a:r>
              <a:rPr lang="ro-RO" sz="1400" b="1" dirty="0" err="1" smtClean="0">
                <a:latin typeface="Candara" panose="020E0502030303020204" pitchFamily="34" charset="0"/>
                <a:ea typeface="Times New Roman" panose="02020603050405020304" pitchFamily="18" charset="0"/>
                <a:cs typeface="Times New Roman" panose="02020603050405020304" pitchFamily="18" charset="0"/>
              </a:rPr>
              <a:t>S</a:t>
            </a:r>
            <a:r>
              <a:rPr lang="en-US" sz="1400" b="1" dirty="0" err="1" smtClean="0">
                <a:latin typeface="Candara" panose="020E0502030303020204" pitchFamily="34" charset="0"/>
                <a:ea typeface="Times New Roman" panose="02020603050405020304" pitchFamily="18" charset="0"/>
                <a:cs typeface="Times New Roman" panose="02020603050405020304" pitchFamily="18" charset="0"/>
              </a:rPr>
              <a:t>unt</a:t>
            </a:r>
            <a:r>
              <a:rPr lang="en-US" sz="1400" b="1" dirty="0" smtClean="0">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foarte</a:t>
            </a:r>
            <a:r>
              <a:rPr lang="en-US" sz="1400" b="1" dirty="0">
                <a:latin typeface="Candara" panose="020E0502030303020204" pitchFamily="34" charset="0"/>
                <a:ea typeface="Times New Roman" panose="02020603050405020304" pitchFamily="18" charset="0"/>
                <a:cs typeface="Times New Roman" panose="02020603050405020304" pitchFamily="18" charset="0"/>
              </a:rPr>
              <a:t> utile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pentru</a:t>
            </a: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angajarea</a:t>
            </a: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în</a:t>
            </a: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domeniul</a:t>
            </a: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informaticii</a:t>
            </a: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a:latin typeface="Candara" panose="020E0502030303020204" pitchFamily="34" charset="0"/>
                <a:ea typeface="Times New Roman" panose="02020603050405020304" pitchFamily="18" charset="0"/>
                <a:cs typeface="Times New Roman" panose="02020603050405020304" pitchFamily="18" charset="0"/>
              </a:rPr>
              <a:t>sau</a:t>
            </a: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r>
              <a:rPr lang="en-US" sz="1400" b="1" dirty="0" err="1" smtClean="0">
                <a:latin typeface="Candara" panose="020E0502030303020204" pitchFamily="34" charset="0"/>
                <a:ea typeface="Times New Roman" panose="02020603050405020304" pitchFamily="18" charset="0"/>
                <a:cs typeface="Times New Roman" panose="02020603050405020304" pitchFamily="18" charset="0"/>
              </a:rPr>
              <a:t>ingineriei</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t>
            </a:r>
            <a:endParaRPr lang="en-US" sz="1400" b="1" dirty="0">
              <a:latin typeface="Candara" panose="020E0502030303020204" pitchFamily="34" charset="0"/>
              <a:ea typeface="Times New Roman" panose="02020603050405020304" pitchFamily="18" charset="0"/>
              <a:cs typeface="Times New Roman" panose="02020603050405020304" pitchFamily="18" charset="0"/>
            </a:endParaRPr>
          </a:p>
        </p:txBody>
      </p:sp>
      <p:sp>
        <p:nvSpPr>
          <p:cNvPr id="12" name="Text Box 12"/>
          <p:cNvSpPr txBox="1"/>
          <p:nvPr/>
        </p:nvSpPr>
        <p:spPr>
          <a:xfrm>
            <a:off x="3480560" y="1641174"/>
            <a:ext cx="3137036" cy="3164939"/>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x-none" sz="1800" b="1" dirty="0">
                <a:solidFill>
                  <a:srgbClr val="006600"/>
                </a:solidFill>
                <a:effectLst/>
                <a:ea typeface="Times New Roman" panose="02020603050405020304" pitchFamily="18" charset="0"/>
                <a:cs typeface="Times New Roman" panose="02020603050405020304" pitchFamily="18" charset="0"/>
              </a:rPr>
              <a:t>3</a:t>
            </a:r>
            <a:r>
              <a:rPr lang="x-none" sz="1800" b="1" dirty="0" smtClean="0">
                <a:solidFill>
                  <a:srgbClr val="006600"/>
                </a:solidFill>
                <a:effectLst/>
                <a:ea typeface="Times New Roman" panose="02020603050405020304" pitchFamily="18" charset="0"/>
                <a:cs typeface="Times New Roman" panose="02020603050405020304" pitchFamily="18" charset="0"/>
              </a:rPr>
              <a:t>. IELTS</a:t>
            </a:r>
            <a:endParaRPr lang="en-US" sz="1100" b="1" dirty="0">
              <a:solidFill>
                <a:srgbClr val="006600"/>
              </a:solidFill>
              <a:effectLst/>
              <a:ea typeface="Times New Roman" panose="02020603050405020304" pitchFamily="18" charset="0"/>
              <a:cs typeface="Times New Roman" panose="02020603050405020304" pitchFamily="18" charset="0"/>
            </a:endParaRPr>
          </a:p>
          <a:p>
            <a:pPr marL="465455" marR="0" indent="-285750">
              <a:lnSpc>
                <a:spcPct val="107000"/>
              </a:lnSpc>
              <a:spcBef>
                <a:spcPts val="0"/>
              </a:spcBef>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Este un c</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ertificat </a:t>
            </a:r>
            <a:r>
              <a:rPr lang="x-none" sz="1400" b="1" dirty="0">
                <a:latin typeface="Candara" panose="020E0502030303020204" pitchFamily="34" charset="0"/>
                <a:ea typeface="Times New Roman" panose="02020603050405020304" pitchFamily="18" charset="0"/>
                <a:cs typeface="Times New Roman" panose="02020603050405020304" pitchFamily="18" charset="0"/>
              </a:rPr>
              <a:t>de limba </a:t>
            </a:r>
            <a:r>
              <a:rPr lang="x-none" sz="1400" b="1" dirty="0" smtClean="0">
                <a:latin typeface="Candara" panose="020E0502030303020204" pitchFamily="34" charset="0"/>
                <a:ea typeface="Times New Roman" panose="02020603050405020304" pitchFamily="18" charset="0"/>
                <a:cs typeface="Times New Roman" panose="02020603050405020304" pitchFamily="18" charset="0"/>
              </a:rPr>
              <a:t>engleză, foarte </a:t>
            </a:r>
            <a:r>
              <a:rPr lang="x-none" sz="1400" b="1" dirty="0">
                <a:latin typeface="Candara" panose="020E0502030303020204" pitchFamily="34" charset="0"/>
                <a:ea typeface="Times New Roman" panose="02020603050405020304" pitchFamily="18" charset="0"/>
                <a:cs typeface="Times New Roman" panose="02020603050405020304" pitchFamily="18" charset="0"/>
              </a:rPr>
              <a:t>apreciat pentru admiterea în Marea Britanie.</a:t>
            </a:r>
            <a:endParaRPr lang="en-US" sz="1400" b="1" dirty="0">
              <a:latin typeface="Candara" panose="020E0502030303020204" pitchFamily="34" charset="0"/>
              <a:ea typeface="Times New Roman" panose="02020603050405020304" pitchFamily="18" charset="0"/>
              <a:cs typeface="Times New Roman" panose="02020603050405020304" pitchFamily="18" charset="0"/>
            </a:endParaRPr>
          </a:p>
          <a:p>
            <a:pPr marL="465455" marR="0" indent="-285750">
              <a:lnSpc>
                <a:spcPct val="107000"/>
              </a:lnSpc>
              <a:spcBef>
                <a:spcPts val="0"/>
              </a:spcBef>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re </a:t>
            </a:r>
            <a:r>
              <a:rPr lang="x-none" sz="1400" b="1" dirty="0">
                <a:latin typeface="Candara" panose="020E0502030303020204" pitchFamily="34" charset="0"/>
                <a:ea typeface="Times New Roman" panose="02020603050405020304" pitchFamily="18" charset="0"/>
                <a:cs typeface="Times New Roman" panose="02020603050405020304" pitchFamily="18" charset="0"/>
              </a:rPr>
              <a:t>4 probe : listening</a:t>
            </a:r>
            <a:r>
              <a:rPr lang="x-none" sz="1400" b="1" dirty="0" smtClean="0">
                <a:latin typeface="Candara" panose="020E0502030303020204" pitchFamily="34" charset="0"/>
                <a:ea typeface="Times New Roman" panose="02020603050405020304" pitchFamily="18" charset="0"/>
                <a:cs typeface="Times New Roman" panose="02020603050405020304" pitchFamily="18" charset="0"/>
              </a:rPr>
              <a:t>, speaking, reading </a:t>
            </a:r>
            <a:r>
              <a:rPr lang="x-none" sz="1400" b="1">
                <a:latin typeface="Candara" panose="020E0502030303020204" pitchFamily="34" charset="0"/>
                <a:ea typeface="Times New Roman" panose="02020603050405020304" pitchFamily="18" charset="0"/>
                <a:cs typeface="Times New Roman" panose="02020603050405020304" pitchFamily="18" charset="0"/>
              </a:rPr>
              <a:t>și </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writing</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t>
            </a:r>
            <a:endParaRPr lang="en-US" sz="1400" b="1" dirty="0">
              <a:latin typeface="Candara" panose="020E0502030303020204" pitchFamily="34" charset="0"/>
              <a:ea typeface="Times New Roman" panose="02020603050405020304" pitchFamily="18" charset="0"/>
              <a:cs typeface="Times New Roman" panose="02020603050405020304" pitchFamily="18" charset="0"/>
            </a:endParaRPr>
          </a:p>
          <a:p>
            <a:pPr marL="465455" marR="0" indent="-285750">
              <a:lnSpc>
                <a:spcPct val="107000"/>
              </a:lnSpc>
              <a:spcBef>
                <a:spcPts val="0"/>
              </a:spcBef>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re </a:t>
            </a:r>
            <a:r>
              <a:rPr lang="x-none" sz="1400" b="1" dirty="0">
                <a:latin typeface="Candara" panose="020E0502030303020204" pitchFamily="34" charset="0"/>
                <a:ea typeface="Times New Roman" panose="02020603050405020304" pitchFamily="18" charset="0"/>
                <a:cs typeface="Times New Roman" panose="02020603050405020304" pitchFamily="18" charset="0"/>
              </a:rPr>
              <a:t>termen de valabilitate </a:t>
            </a:r>
            <a:r>
              <a:rPr lang="x-none" sz="1400" b="1">
                <a:latin typeface="Candara" panose="020E0502030303020204" pitchFamily="34" charset="0"/>
                <a:ea typeface="Times New Roman" panose="02020603050405020304" pitchFamily="18" charset="0"/>
                <a:cs typeface="Times New Roman" panose="02020603050405020304" pitchFamily="18" charset="0"/>
              </a:rPr>
              <a:t>2 </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ani</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t>
            </a:r>
            <a:endParaRPr lang="en-US" sz="1400" b="1" dirty="0">
              <a:latin typeface="Candara" panose="020E0502030303020204" pitchFamily="34" charset="0"/>
              <a:ea typeface="Times New Roman" panose="02020603050405020304" pitchFamily="18" charset="0"/>
              <a:cs typeface="Times New Roman" panose="02020603050405020304" pitchFamily="18" charset="0"/>
            </a:endParaRPr>
          </a:p>
          <a:p>
            <a:pPr marL="465455" marR="0" indent="-285750">
              <a:lnSpc>
                <a:spcPct val="107000"/>
              </a:lnSpc>
              <a:spcBef>
                <a:spcPts val="0"/>
              </a:spcBef>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E</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chivalează </a:t>
            </a:r>
            <a:r>
              <a:rPr lang="x-none" sz="1400" b="1" dirty="0">
                <a:latin typeface="Candara" panose="020E0502030303020204" pitchFamily="34" charset="0"/>
                <a:ea typeface="Times New Roman" panose="02020603050405020304" pitchFamily="18" charset="0"/>
                <a:cs typeface="Times New Roman" panose="02020603050405020304" pitchFamily="18" charset="0"/>
              </a:rPr>
              <a:t>competențele lingvistice de </a:t>
            </a:r>
            <a:r>
              <a:rPr lang="x-none" sz="1400" b="1">
                <a:latin typeface="Candara" panose="020E0502030303020204" pitchFamily="34" charset="0"/>
                <a:ea typeface="Times New Roman" panose="02020603050405020304" pitchFamily="18" charset="0"/>
                <a:cs typeface="Times New Roman" panose="02020603050405020304" pitchFamily="18" charset="0"/>
              </a:rPr>
              <a:t>la </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Bac</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t>
            </a:r>
            <a:endParaRPr lang="en-US" sz="1400" b="1" dirty="0">
              <a:latin typeface="Candara" panose="020E0502030303020204" pitchFamily="34" charset="0"/>
              <a:ea typeface="Times New Roman" panose="02020603050405020304" pitchFamily="18" charset="0"/>
              <a:cs typeface="Times New Roman" panose="02020603050405020304" pitchFamily="18" charset="0"/>
            </a:endParaRPr>
          </a:p>
          <a:p>
            <a:pPr marL="465455" marR="0" indent="-285750">
              <a:lnSpc>
                <a:spcPct val="107000"/>
              </a:lnSpc>
              <a:spcBef>
                <a:spcPts val="0"/>
              </a:spcBef>
              <a:spcAft>
                <a:spcPts val="80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Este f</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oarte </a:t>
            </a:r>
            <a:r>
              <a:rPr lang="x-none" sz="1400" b="1" dirty="0">
                <a:latin typeface="Candara" panose="020E0502030303020204" pitchFamily="34" charset="0"/>
                <a:ea typeface="Times New Roman" panose="02020603050405020304" pitchFamily="18" charset="0"/>
                <a:cs typeface="Times New Roman" panose="02020603050405020304" pitchFamily="18" charset="0"/>
              </a:rPr>
              <a:t>util </a:t>
            </a:r>
            <a:r>
              <a:rPr lang="x-none" sz="1400" b="1">
                <a:latin typeface="Candara" panose="020E0502030303020204" pitchFamily="34" charset="0"/>
                <a:ea typeface="Times New Roman" panose="02020603050405020304" pitchFamily="18" charset="0"/>
                <a:cs typeface="Times New Roman" panose="02020603050405020304" pitchFamily="18" charset="0"/>
              </a:rPr>
              <a:t>pentru </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angajare</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t>
            </a: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p>
        </p:txBody>
      </p:sp>
      <p:sp>
        <p:nvSpPr>
          <p:cNvPr id="13" name="Text Box 13"/>
          <p:cNvSpPr txBox="1"/>
          <p:nvPr/>
        </p:nvSpPr>
        <p:spPr>
          <a:xfrm>
            <a:off x="3480560" y="4625341"/>
            <a:ext cx="3137036" cy="3162299"/>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x-none" b="1" dirty="0">
                <a:solidFill>
                  <a:srgbClr val="006600"/>
                </a:solidFill>
                <a:ea typeface="Times New Roman" panose="02020603050405020304" pitchFamily="18" charset="0"/>
                <a:cs typeface="Times New Roman" panose="02020603050405020304" pitchFamily="18" charset="0"/>
              </a:rPr>
              <a:t>4</a:t>
            </a:r>
            <a:r>
              <a:rPr lang="x-none" b="1">
                <a:solidFill>
                  <a:srgbClr val="006600"/>
                </a:solidFill>
                <a:ea typeface="Times New Roman" panose="02020603050405020304" pitchFamily="18" charset="0"/>
                <a:cs typeface="Times New Roman" panose="02020603050405020304" pitchFamily="18" charset="0"/>
              </a:rPr>
              <a:t>. </a:t>
            </a:r>
            <a:r>
              <a:rPr lang="x-none" b="1" smtClean="0">
                <a:solidFill>
                  <a:srgbClr val="006600"/>
                </a:solidFill>
                <a:ea typeface="Times New Roman" panose="02020603050405020304" pitchFamily="18" charset="0"/>
                <a:cs typeface="Times New Roman" panose="02020603050405020304" pitchFamily="18" charset="0"/>
              </a:rPr>
              <a:t>Certificat</a:t>
            </a:r>
            <a:r>
              <a:rPr lang="ro-RO" b="1" dirty="0" smtClean="0">
                <a:solidFill>
                  <a:srgbClr val="006600"/>
                </a:solidFill>
                <a:ea typeface="Times New Roman" panose="02020603050405020304" pitchFamily="18" charset="0"/>
                <a:cs typeface="Times New Roman" panose="02020603050405020304" pitchFamily="18" charset="0"/>
              </a:rPr>
              <a:t> </a:t>
            </a:r>
            <a:r>
              <a:rPr lang="x-none" b="1" smtClean="0">
                <a:solidFill>
                  <a:srgbClr val="006600"/>
                </a:solidFill>
                <a:ea typeface="Times New Roman" panose="02020603050405020304" pitchFamily="18" charset="0"/>
                <a:cs typeface="Times New Roman" panose="02020603050405020304" pitchFamily="18" charset="0"/>
              </a:rPr>
              <a:t>Cambridge</a:t>
            </a:r>
            <a:r>
              <a:rPr lang="ro-RO" b="1" dirty="0" smtClean="0">
                <a:solidFill>
                  <a:srgbClr val="006600"/>
                </a:solidFill>
                <a:ea typeface="Times New Roman" panose="02020603050405020304" pitchFamily="18" charset="0"/>
                <a:cs typeface="Times New Roman" panose="02020603050405020304" pitchFamily="18" charset="0"/>
              </a:rPr>
              <a:t> -</a:t>
            </a:r>
            <a:r>
              <a:rPr lang="x-none" b="1" smtClean="0">
                <a:solidFill>
                  <a:srgbClr val="006600"/>
                </a:solidFill>
                <a:ea typeface="Times New Roman" panose="02020603050405020304" pitchFamily="18" charset="0"/>
                <a:cs typeface="Times New Roman" panose="02020603050405020304" pitchFamily="18" charset="0"/>
              </a:rPr>
              <a:t>Advanced </a:t>
            </a:r>
            <a:r>
              <a:rPr lang="x-none" b="1" dirty="0">
                <a:solidFill>
                  <a:srgbClr val="006600"/>
                </a:solidFill>
                <a:ea typeface="Times New Roman" panose="02020603050405020304" pitchFamily="18" charset="0"/>
                <a:cs typeface="Times New Roman" panose="02020603050405020304" pitchFamily="18" charset="0"/>
              </a:rPr>
              <a:t>sau First  Certificate</a:t>
            </a:r>
            <a:endParaRPr lang="en-US" b="1" dirty="0">
              <a:solidFill>
                <a:srgbClr val="006600"/>
              </a:solidFill>
              <a:ea typeface="Times New Roman" panose="02020603050405020304" pitchFamily="18" charset="0"/>
              <a:cs typeface="Times New Roman" panose="02020603050405020304" pitchFamily="18" charset="0"/>
            </a:endParaRPr>
          </a:p>
          <a:p>
            <a:pPr marL="465455" indent="-285750">
              <a:lnSpc>
                <a:spcPct val="107000"/>
              </a:lnSpc>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Este un c</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ertificat </a:t>
            </a:r>
            <a:r>
              <a:rPr lang="x-none" sz="1400" b="1" dirty="0">
                <a:latin typeface="Candara" panose="020E0502030303020204" pitchFamily="34" charset="0"/>
                <a:ea typeface="Times New Roman" panose="02020603050405020304" pitchFamily="18" charset="0"/>
                <a:cs typeface="Times New Roman" panose="02020603050405020304" pitchFamily="18" charset="0"/>
              </a:rPr>
              <a:t>de </a:t>
            </a:r>
            <a:r>
              <a:rPr lang="x-none" sz="1400" b="1">
                <a:latin typeface="Candara" panose="020E0502030303020204" pitchFamily="34" charset="0"/>
                <a:ea typeface="Times New Roman" panose="02020603050405020304" pitchFamily="18" charset="0"/>
                <a:cs typeface="Times New Roman" panose="02020603050405020304" pitchFamily="18" charset="0"/>
              </a:rPr>
              <a:t>limba </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engleză</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t>
            </a:r>
            <a:endParaRPr lang="en-US" sz="1400" b="1" dirty="0">
              <a:latin typeface="Candara" panose="020E0502030303020204" pitchFamily="34" charset="0"/>
              <a:ea typeface="Times New Roman" panose="02020603050405020304" pitchFamily="18" charset="0"/>
              <a:cs typeface="Times New Roman" panose="02020603050405020304" pitchFamily="18" charset="0"/>
            </a:endParaRPr>
          </a:p>
          <a:p>
            <a:pPr marL="465455" indent="-285750">
              <a:lnSpc>
                <a:spcPct val="107000"/>
              </a:lnSpc>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re </a:t>
            </a:r>
            <a:r>
              <a:rPr lang="x-none" sz="1400" b="1" dirty="0">
                <a:latin typeface="Candara" panose="020E0502030303020204" pitchFamily="34" charset="0"/>
                <a:ea typeface="Times New Roman" panose="02020603050405020304" pitchFamily="18" charset="0"/>
                <a:cs typeface="Times New Roman" panose="02020603050405020304" pitchFamily="18" charset="0"/>
              </a:rPr>
              <a:t>4 probe</a:t>
            </a:r>
            <a:r>
              <a:rPr lang="x-none" sz="1400" b="1" dirty="0" smtClean="0">
                <a:latin typeface="Candara" panose="020E0502030303020204" pitchFamily="34" charset="0"/>
                <a:ea typeface="Times New Roman" panose="02020603050405020304" pitchFamily="18" charset="0"/>
                <a:cs typeface="Times New Roman" panose="02020603050405020304" pitchFamily="18" charset="0"/>
              </a:rPr>
              <a:t>: listening, speaking, reading &amp; use </a:t>
            </a:r>
            <a:r>
              <a:rPr lang="x-none" sz="1400" b="1">
                <a:latin typeface="Candara" panose="020E0502030303020204" pitchFamily="34" charset="0"/>
                <a:ea typeface="Times New Roman" panose="02020603050405020304" pitchFamily="18" charset="0"/>
                <a:cs typeface="Times New Roman" panose="02020603050405020304" pitchFamily="18" charset="0"/>
              </a:rPr>
              <a:t>of  </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E</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nglish </a:t>
            </a:r>
            <a:r>
              <a:rPr lang="x-none" sz="1400" b="1">
                <a:latin typeface="Candara" panose="020E0502030303020204" pitchFamily="34" charset="0"/>
                <a:ea typeface="Times New Roman" panose="02020603050405020304" pitchFamily="18" charset="0"/>
                <a:cs typeface="Times New Roman" panose="02020603050405020304" pitchFamily="18" charset="0"/>
              </a:rPr>
              <a:t>și </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writing</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t>
            </a:r>
            <a:endParaRPr lang="en-US" sz="1400" b="1" dirty="0">
              <a:latin typeface="Candara" panose="020E0502030303020204" pitchFamily="34" charset="0"/>
              <a:ea typeface="Times New Roman" panose="02020603050405020304" pitchFamily="18" charset="0"/>
              <a:cs typeface="Times New Roman" panose="02020603050405020304" pitchFamily="18" charset="0"/>
            </a:endParaRPr>
          </a:p>
          <a:p>
            <a:pPr marL="465455" indent="-285750">
              <a:lnSpc>
                <a:spcPct val="107000"/>
              </a:lnSpc>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D</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urează </a:t>
            </a:r>
            <a:r>
              <a:rPr lang="x-none" sz="1400" b="1">
                <a:latin typeface="Candara" panose="020E0502030303020204" pitchFamily="34" charset="0"/>
                <a:ea typeface="Times New Roman" panose="02020603050405020304" pitchFamily="18" charset="0"/>
                <a:cs typeface="Times New Roman" panose="02020603050405020304" pitchFamily="18" charset="0"/>
              </a:rPr>
              <a:t>toată </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viața</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t>
            </a:r>
            <a:endParaRPr lang="en-US" sz="1400" b="1" dirty="0">
              <a:latin typeface="Candara" panose="020E0502030303020204" pitchFamily="34" charset="0"/>
              <a:ea typeface="Times New Roman" panose="02020603050405020304" pitchFamily="18" charset="0"/>
              <a:cs typeface="Times New Roman" panose="02020603050405020304" pitchFamily="18" charset="0"/>
            </a:endParaRPr>
          </a:p>
          <a:p>
            <a:pPr marL="465455" indent="-285750">
              <a:lnSpc>
                <a:spcPct val="107000"/>
              </a:lnSpc>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E</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chivalează  </a:t>
            </a:r>
            <a:r>
              <a:rPr lang="x-none" sz="1400" b="1" dirty="0">
                <a:latin typeface="Candara" panose="020E0502030303020204" pitchFamily="34" charset="0"/>
                <a:ea typeface="Times New Roman" panose="02020603050405020304" pitchFamily="18" charset="0"/>
                <a:cs typeface="Times New Roman" panose="02020603050405020304" pitchFamily="18" charset="0"/>
              </a:rPr>
              <a:t>competențele lingvistice de </a:t>
            </a:r>
            <a:r>
              <a:rPr lang="x-none" sz="1400" b="1">
                <a:latin typeface="Candara" panose="020E0502030303020204" pitchFamily="34" charset="0"/>
                <a:ea typeface="Times New Roman" panose="02020603050405020304" pitchFamily="18" charset="0"/>
                <a:cs typeface="Times New Roman" panose="02020603050405020304" pitchFamily="18" charset="0"/>
              </a:rPr>
              <a:t>la </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Bac</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t>
            </a:r>
            <a:endParaRPr lang="en-US" sz="1400" b="1" dirty="0">
              <a:latin typeface="Candara" panose="020E0502030303020204" pitchFamily="34" charset="0"/>
              <a:ea typeface="Times New Roman" panose="02020603050405020304" pitchFamily="18" charset="0"/>
              <a:cs typeface="Times New Roman" panose="02020603050405020304" pitchFamily="18" charset="0"/>
            </a:endParaRPr>
          </a:p>
          <a:p>
            <a:pPr marL="465455" indent="-285750">
              <a:lnSpc>
                <a:spcPct val="107000"/>
              </a:lnSpc>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Este f</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oarte </a:t>
            </a:r>
            <a:r>
              <a:rPr lang="x-none" sz="1400" b="1" dirty="0">
                <a:latin typeface="Candara" panose="020E0502030303020204" pitchFamily="34" charset="0"/>
                <a:ea typeface="Times New Roman" panose="02020603050405020304" pitchFamily="18" charset="0"/>
                <a:cs typeface="Times New Roman" panose="02020603050405020304" pitchFamily="18" charset="0"/>
              </a:rPr>
              <a:t>util </a:t>
            </a:r>
            <a:r>
              <a:rPr lang="x-none" sz="1400" b="1">
                <a:latin typeface="Candara" panose="020E0502030303020204" pitchFamily="34" charset="0"/>
                <a:ea typeface="Times New Roman" panose="02020603050405020304" pitchFamily="18" charset="0"/>
                <a:cs typeface="Times New Roman" panose="02020603050405020304" pitchFamily="18" charset="0"/>
              </a:rPr>
              <a:t>pentru </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angajare</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t>
            </a:r>
            <a:endParaRPr lang="x-none" sz="1400" b="1" dirty="0" smtClean="0">
              <a:latin typeface="Candara" panose="020E0502030303020204" pitchFamily="34" charset="0"/>
              <a:ea typeface="Times New Roman" panose="02020603050405020304" pitchFamily="18" charset="0"/>
              <a:cs typeface="Times New Roman" panose="02020603050405020304" pitchFamily="18" charset="0"/>
            </a:endParaRPr>
          </a:p>
          <a:p>
            <a:pPr marL="465455" indent="-285750">
              <a:lnSpc>
                <a:spcPct val="107000"/>
              </a:lnSpc>
              <a:spcAft>
                <a:spcPts val="0"/>
              </a:spcAft>
              <a:buFont typeface="Arial" panose="020B0604020202020204" pitchFamily="34" charset="0"/>
              <a:buChar char="•"/>
            </a:pPr>
            <a:endParaRPr lang="en-US" sz="1400" b="1" dirty="0">
              <a:latin typeface="Candara" panose="020E0502030303020204" pitchFamily="34" charset="0"/>
              <a:ea typeface="Times New Roman" panose="02020603050405020304" pitchFamily="18" charset="0"/>
              <a:cs typeface="Times New Roman" panose="02020603050405020304" pitchFamily="18" charset="0"/>
            </a:endParaRPr>
          </a:p>
        </p:txBody>
      </p:sp>
      <p:sp>
        <p:nvSpPr>
          <p:cNvPr id="14" name="Text Box 14"/>
          <p:cNvSpPr txBox="1"/>
          <p:nvPr/>
        </p:nvSpPr>
        <p:spPr>
          <a:xfrm>
            <a:off x="3484493" y="7843899"/>
            <a:ext cx="3133103" cy="2405556"/>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a:lnSpc>
                <a:spcPct val="107000"/>
              </a:lnSpc>
              <a:spcBef>
                <a:spcPts val="0"/>
              </a:spcBef>
              <a:spcAft>
                <a:spcPts val="800"/>
              </a:spcAft>
            </a:pPr>
            <a:r>
              <a:rPr lang="x-none" b="1" dirty="0">
                <a:solidFill>
                  <a:srgbClr val="006600"/>
                </a:solidFill>
                <a:ea typeface="Times New Roman" panose="02020603050405020304" pitchFamily="18" charset="0"/>
                <a:cs typeface="Times New Roman" panose="02020603050405020304" pitchFamily="18" charset="0"/>
              </a:rPr>
              <a:t>5</a:t>
            </a:r>
            <a:r>
              <a:rPr lang="x-none" b="1" dirty="0" smtClean="0">
                <a:solidFill>
                  <a:srgbClr val="006600"/>
                </a:solidFill>
                <a:ea typeface="Times New Roman" panose="02020603050405020304" pitchFamily="18" charset="0"/>
                <a:cs typeface="Times New Roman" panose="02020603050405020304" pitchFamily="18" charset="0"/>
              </a:rPr>
              <a:t>.</a:t>
            </a:r>
            <a:r>
              <a:rPr lang="ro-RO" b="1" dirty="0" smtClean="0">
                <a:solidFill>
                  <a:srgbClr val="006600"/>
                </a:solidFill>
                <a:ea typeface="Times New Roman" panose="02020603050405020304" pitchFamily="18" charset="0"/>
                <a:cs typeface="Times New Roman" panose="02020603050405020304" pitchFamily="18" charset="0"/>
              </a:rPr>
              <a:t> </a:t>
            </a:r>
            <a:r>
              <a:rPr lang="x-none" b="1" dirty="0" smtClean="0">
                <a:solidFill>
                  <a:srgbClr val="006600"/>
                </a:solidFill>
                <a:ea typeface="Times New Roman" panose="02020603050405020304" pitchFamily="18" charset="0"/>
                <a:cs typeface="Times New Roman" panose="02020603050405020304" pitchFamily="18" charset="0"/>
              </a:rPr>
              <a:t>Delf/Dalf</a:t>
            </a:r>
            <a:endParaRPr lang="en-US" b="1" dirty="0">
              <a:solidFill>
                <a:srgbClr val="006600"/>
              </a:solidFill>
              <a:ea typeface="Times New Roman" panose="02020603050405020304" pitchFamily="18" charset="0"/>
              <a:cs typeface="Times New Roman" panose="02020603050405020304" pitchFamily="18" charset="0"/>
            </a:endParaRPr>
          </a:p>
          <a:p>
            <a:pPr marL="465455" marR="0" indent="-285750">
              <a:lnSpc>
                <a:spcPct val="107000"/>
              </a:lnSpc>
              <a:spcBef>
                <a:spcPts val="0"/>
              </a:spcBef>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Este </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certificat </a:t>
            </a:r>
            <a:r>
              <a:rPr lang="x-none" sz="1400" b="1" dirty="0">
                <a:latin typeface="Candara" panose="020E0502030303020204" pitchFamily="34" charset="0"/>
                <a:ea typeface="Times New Roman" panose="02020603050405020304" pitchFamily="18" charset="0"/>
                <a:cs typeface="Times New Roman" panose="02020603050405020304" pitchFamily="18" charset="0"/>
              </a:rPr>
              <a:t>de </a:t>
            </a:r>
            <a:r>
              <a:rPr lang="x-none" sz="1400" b="1">
                <a:latin typeface="Candara" panose="020E0502030303020204" pitchFamily="34" charset="0"/>
                <a:ea typeface="Times New Roman" panose="02020603050405020304" pitchFamily="18" charset="0"/>
                <a:cs typeface="Times New Roman" panose="02020603050405020304" pitchFamily="18" charset="0"/>
              </a:rPr>
              <a:t>limba </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franceză</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t>
            </a:r>
            <a:endParaRPr lang="en-US" sz="1400" b="1" dirty="0">
              <a:latin typeface="Candara" panose="020E0502030303020204" pitchFamily="34" charset="0"/>
              <a:ea typeface="Times New Roman" panose="02020603050405020304" pitchFamily="18" charset="0"/>
              <a:cs typeface="Times New Roman" panose="02020603050405020304" pitchFamily="18" charset="0"/>
            </a:endParaRPr>
          </a:p>
          <a:p>
            <a:pPr marL="465455" marR="0" indent="-285750">
              <a:lnSpc>
                <a:spcPct val="107000"/>
              </a:lnSpc>
              <a:spcBef>
                <a:spcPts val="0"/>
              </a:spcBef>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Rămâne valabil </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toată viața</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t>
            </a:r>
            <a:endParaRPr lang="en-US" sz="1400" b="1" dirty="0">
              <a:latin typeface="Candara" panose="020E0502030303020204" pitchFamily="34" charset="0"/>
              <a:ea typeface="Times New Roman" panose="02020603050405020304" pitchFamily="18" charset="0"/>
              <a:cs typeface="Times New Roman" panose="02020603050405020304" pitchFamily="18" charset="0"/>
            </a:endParaRPr>
          </a:p>
          <a:p>
            <a:pPr marL="465455" marR="0" indent="-285750">
              <a:lnSpc>
                <a:spcPct val="107000"/>
              </a:lnSpc>
              <a:spcBef>
                <a:spcPts val="0"/>
              </a:spcBef>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Este </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de</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 două</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 </a:t>
            </a:r>
            <a:r>
              <a:rPr lang="x-none" sz="1400" b="1" dirty="0" smtClean="0">
                <a:latin typeface="Candara" panose="020E0502030303020204" pitchFamily="34" charset="0"/>
                <a:ea typeface="Times New Roman" panose="02020603050405020304" pitchFamily="18" charset="0"/>
                <a:cs typeface="Times New Roman" panose="02020603050405020304" pitchFamily="18" charset="0"/>
              </a:rPr>
              <a:t>tipuri: Delf (</a:t>
            </a:r>
            <a:r>
              <a:rPr lang="x-none" sz="1400" b="1" dirty="0">
                <a:latin typeface="Candara" panose="020E0502030303020204" pitchFamily="34" charset="0"/>
                <a:ea typeface="Times New Roman" panose="02020603050405020304" pitchFamily="18" charset="0"/>
                <a:cs typeface="Times New Roman" panose="02020603050405020304" pitchFamily="18" charset="0"/>
              </a:rPr>
              <a:t>elementar</a:t>
            </a:r>
            <a:r>
              <a:rPr lang="x-none" sz="1400" b="1" dirty="0" smtClean="0">
                <a:latin typeface="Candara" panose="020E0502030303020204" pitchFamily="34" charset="0"/>
                <a:ea typeface="Times New Roman" panose="02020603050405020304" pitchFamily="18" charset="0"/>
                <a:cs typeface="Times New Roman" panose="02020603050405020304" pitchFamily="18" charset="0"/>
              </a:rPr>
              <a:t>), Dalf (</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aprofundat)</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t>
            </a:r>
            <a:endParaRPr lang="en-US" sz="1400" b="1" dirty="0">
              <a:latin typeface="Candara" panose="020E0502030303020204" pitchFamily="34" charset="0"/>
              <a:ea typeface="Times New Roman" panose="02020603050405020304" pitchFamily="18" charset="0"/>
              <a:cs typeface="Times New Roman" panose="02020603050405020304" pitchFamily="18" charset="0"/>
            </a:endParaRPr>
          </a:p>
          <a:p>
            <a:pPr marL="465455" marR="0" indent="-285750">
              <a:lnSpc>
                <a:spcPct val="107000"/>
              </a:lnSpc>
              <a:spcBef>
                <a:spcPts val="0"/>
              </a:spcBef>
              <a:spcAft>
                <a:spcPts val="0"/>
              </a:spcAft>
              <a:buFont typeface="Arial" panose="020B0604020202020204" pitchFamily="34" charset="0"/>
              <a:buChar char="•"/>
            </a:pP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E</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chivalează  </a:t>
            </a:r>
            <a:r>
              <a:rPr lang="x-none" sz="1400" b="1" dirty="0">
                <a:latin typeface="Candara" panose="020E0502030303020204" pitchFamily="34" charset="0"/>
                <a:ea typeface="Times New Roman" panose="02020603050405020304" pitchFamily="18" charset="0"/>
                <a:cs typeface="Times New Roman" panose="02020603050405020304" pitchFamily="18" charset="0"/>
              </a:rPr>
              <a:t>competențele lingvistice de </a:t>
            </a:r>
            <a:r>
              <a:rPr lang="x-none" sz="1400" b="1" smtClean="0">
                <a:latin typeface="Candara" panose="020E0502030303020204" pitchFamily="34" charset="0"/>
                <a:ea typeface="Times New Roman" panose="02020603050405020304" pitchFamily="18" charset="0"/>
                <a:cs typeface="Times New Roman" panose="02020603050405020304" pitchFamily="18" charset="0"/>
              </a:rPr>
              <a:t>la B</a:t>
            </a:r>
            <a:r>
              <a:rPr lang="ro-RO" sz="1400" b="1" dirty="0" smtClean="0">
                <a:latin typeface="Candara" panose="020E0502030303020204" pitchFamily="34" charset="0"/>
                <a:ea typeface="Times New Roman" panose="02020603050405020304" pitchFamily="18" charset="0"/>
                <a:cs typeface="Times New Roman" panose="02020603050405020304" pitchFamily="18" charset="0"/>
              </a:rPr>
              <a:t>ac.</a:t>
            </a:r>
            <a:endParaRPr lang="en-US" sz="1400" b="1" dirty="0">
              <a:latin typeface="Candara" panose="020E0502030303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x-none" sz="1100" dirty="0">
                <a:effectLst/>
                <a:ea typeface="Times New Roman" panose="02020603050405020304" pitchFamily="18" charset="0"/>
                <a:cs typeface="Times New Roman" panose="02020603050405020304" pitchFamily="18" charset="0"/>
              </a:rPr>
              <a:t> </a:t>
            </a:r>
            <a:endParaRPr lang="en-US" sz="11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20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0" y="0"/>
            <a:ext cx="3617844" cy="914400"/>
          </a:xfrm>
          <a:prstGeom prst="round2Diag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latin typeface="Candara" panose="020E0502030303020204" pitchFamily="34" charset="0"/>
              </a:rPr>
              <a:t> BAC-</a:t>
            </a:r>
            <a:r>
              <a:rPr lang="ro-RO" sz="2400" dirty="0" smtClean="0">
                <a:latin typeface="Candara" panose="020E0502030303020204" pitchFamily="34" charset="0"/>
              </a:rPr>
              <a:t>ul</a:t>
            </a:r>
            <a:r>
              <a:rPr lang="en-US" sz="2400" dirty="0" smtClean="0">
                <a:latin typeface="Candara" panose="020E0502030303020204" pitchFamily="34" charset="0"/>
              </a:rPr>
              <a:t> ȘI VIAȚA </a:t>
            </a:r>
            <a:endParaRPr lang="ro-RO" sz="2400" dirty="0" smtClean="0">
              <a:latin typeface="Candara" panose="020E0502030303020204" pitchFamily="34" charset="0"/>
            </a:endParaRPr>
          </a:p>
          <a:p>
            <a:pPr algn="ctr"/>
            <a:r>
              <a:rPr lang="en-US" sz="2400" dirty="0" smtClean="0">
                <a:latin typeface="Candara" panose="020E0502030303020204" pitchFamily="34" charset="0"/>
              </a:rPr>
              <a:t>DE DUPĂ LICEU </a:t>
            </a:r>
            <a:endParaRPr lang="en-US" sz="2400" dirty="0">
              <a:latin typeface="Candara" panose="020E0502030303020204" pitchFamily="34" charset="0"/>
            </a:endParaRPr>
          </a:p>
        </p:txBody>
      </p:sp>
      <p:sp>
        <p:nvSpPr>
          <p:cNvPr id="4" name="Rectangle 3"/>
          <p:cNvSpPr/>
          <p:nvPr/>
        </p:nvSpPr>
        <p:spPr>
          <a:xfrm>
            <a:off x="212034" y="1391478"/>
            <a:ext cx="6440557" cy="5816977"/>
          </a:xfrm>
          <a:prstGeom prst="rect">
            <a:avLst/>
          </a:prstGeom>
        </p:spPr>
        <p:txBody>
          <a:bodyPr wrap="square">
            <a:spAutoFit/>
          </a:bodyPr>
          <a:lstStyle/>
          <a:p>
            <a:pPr algn="just"/>
            <a:r>
              <a:rPr lang="en-US" dirty="0" smtClean="0">
                <a:latin typeface="Candara" panose="020E0502030303020204" pitchFamily="34" charset="0"/>
              </a:rPr>
              <a:t>Ah</a:t>
            </a:r>
            <a:r>
              <a:rPr lang="en-US" dirty="0">
                <a:latin typeface="Candara" panose="020E0502030303020204" pitchFamily="34" charset="0"/>
              </a:rPr>
              <a:t>, </a:t>
            </a:r>
            <a:r>
              <a:rPr lang="en-US" b="1" dirty="0" smtClean="0">
                <a:solidFill>
                  <a:srgbClr val="00B050"/>
                </a:solidFill>
                <a:latin typeface="Candara" panose="020E0502030303020204" pitchFamily="34" charset="0"/>
              </a:rPr>
              <a:t>B</a:t>
            </a:r>
            <a:r>
              <a:rPr lang="ro-RO" b="1" dirty="0" smtClean="0">
                <a:solidFill>
                  <a:srgbClr val="00B050"/>
                </a:solidFill>
                <a:latin typeface="Candara" panose="020E0502030303020204" pitchFamily="34" charset="0"/>
              </a:rPr>
              <a:t>AC-</a:t>
            </a:r>
            <a:r>
              <a:rPr lang="en-US" b="1" dirty="0" err="1" smtClean="0">
                <a:solidFill>
                  <a:srgbClr val="00B050"/>
                </a:solidFill>
                <a:latin typeface="Candara" panose="020E0502030303020204" pitchFamily="34" charset="0"/>
              </a:rPr>
              <a:t>ul</a:t>
            </a:r>
            <a:r>
              <a:rPr lang="en-US" dirty="0">
                <a:latin typeface="Candara" panose="020E0502030303020204" pitchFamily="34" charset="0"/>
              </a:rPr>
              <a:t>! </a:t>
            </a:r>
            <a:r>
              <a:rPr lang="en-US" dirty="0" err="1">
                <a:latin typeface="Candara" panose="020E0502030303020204" pitchFamily="34" charset="0"/>
              </a:rPr>
              <a:t>Cea</a:t>
            </a:r>
            <a:r>
              <a:rPr lang="en-US" dirty="0">
                <a:latin typeface="Candara" panose="020E0502030303020204" pitchFamily="34" charset="0"/>
              </a:rPr>
              <a:t> </a:t>
            </a:r>
            <a:r>
              <a:rPr lang="en-US" dirty="0" err="1">
                <a:latin typeface="Candara" panose="020E0502030303020204" pitchFamily="34" charset="0"/>
              </a:rPr>
              <a:t>mai</a:t>
            </a:r>
            <a:r>
              <a:rPr lang="en-US" dirty="0">
                <a:latin typeface="Candara" panose="020E0502030303020204" pitchFamily="34" charset="0"/>
              </a:rPr>
              <a:t> mare </a:t>
            </a:r>
            <a:r>
              <a:rPr lang="en-US" dirty="0" err="1">
                <a:latin typeface="Candara" panose="020E0502030303020204" pitchFamily="34" charset="0"/>
              </a:rPr>
              <a:t>problemă</a:t>
            </a:r>
            <a:r>
              <a:rPr lang="en-US" dirty="0">
                <a:latin typeface="Candara" panose="020E0502030303020204" pitchFamily="34" charset="0"/>
              </a:rPr>
              <a:t> a </a:t>
            </a:r>
            <a:r>
              <a:rPr lang="en-US" dirty="0" err="1" smtClean="0">
                <a:latin typeface="Candara" panose="020E0502030303020204" pitchFamily="34" charset="0"/>
              </a:rPr>
              <a:t>umanită</a:t>
            </a:r>
            <a:r>
              <a:rPr lang="ro-RO" dirty="0" smtClean="0">
                <a:latin typeface="Candara" panose="020E0502030303020204" pitchFamily="34" charset="0"/>
              </a:rPr>
              <a:t>ț</a:t>
            </a:r>
            <a:r>
              <a:rPr lang="en-US" dirty="0" smtClean="0">
                <a:latin typeface="Candara" panose="020E0502030303020204" pitchFamily="34" charset="0"/>
              </a:rPr>
              <a:t>ii</a:t>
            </a:r>
            <a:r>
              <a:rPr lang="en-US" dirty="0">
                <a:latin typeface="Candara" panose="020E0502030303020204" pitchFamily="34" charset="0"/>
              </a:rPr>
              <a:t>. Sau nu? </a:t>
            </a:r>
            <a:endParaRPr lang="ro-RO" dirty="0" smtClean="0">
              <a:latin typeface="Candara" panose="020E0502030303020204" pitchFamily="34" charset="0"/>
            </a:endParaRPr>
          </a:p>
          <a:p>
            <a:pPr algn="just"/>
            <a:endParaRPr lang="en-US" dirty="0">
              <a:latin typeface="Candara" panose="020E0502030303020204" pitchFamily="34" charset="0"/>
            </a:endParaRPr>
          </a:p>
          <a:p>
            <a:pPr algn="just"/>
            <a:r>
              <a:rPr lang="en-US" dirty="0" err="1" smtClean="0">
                <a:latin typeface="Candara" panose="020E0502030303020204" pitchFamily="34" charset="0"/>
              </a:rPr>
              <a:t>Sincer</a:t>
            </a:r>
            <a:r>
              <a:rPr lang="en-US" dirty="0" smtClean="0">
                <a:latin typeface="Candara" panose="020E0502030303020204" pitchFamily="34" charset="0"/>
              </a:rPr>
              <a:t>, </a:t>
            </a:r>
            <a:r>
              <a:rPr lang="en-US" dirty="0" err="1">
                <a:latin typeface="Candara" panose="020E0502030303020204" pitchFamily="34" charset="0"/>
              </a:rPr>
              <a:t>oricine</a:t>
            </a:r>
            <a:r>
              <a:rPr lang="en-US" dirty="0">
                <a:latin typeface="Candara" panose="020E0502030303020204" pitchFamily="34" charset="0"/>
              </a:rPr>
              <a:t> de la </a:t>
            </a:r>
            <a:r>
              <a:rPr lang="en-US" dirty="0" err="1">
                <a:latin typeface="Candara" panose="020E0502030303020204" pitchFamily="34" charset="0"/>
              </a:rPr>
              <a:t>liceul</a:t>
            </a:r>
            <a:r>
              <a:rPr lang="en-US" dirty="0">
                <a:latin typeface="Candara" panose="020E0502030303020204" pitchFamily="34" charset="0"/>
              </a:rPr>
              <a:t> </a:t>
            </a:r>
            <a:r>
              <a:rPr lang="en-US" dirty="0" err="1">
                <a:latin typeface="Candara" panose="020E0502030303020204" pitchFamily="34" charset="0"/>
              </a:rPr>
              <a:t>nostru</a:t>
            </a:r>
            <a:r>
              <a:rPr lang="en-US" dirty="0">
                <a:latin typeface="Candara" panose="020E0502030303020204" pitchFamily="34" charset="0"/>
              </a:rPr>
              <a:t> </a:t>
            </a:r>
            <a:r>
              <a:rPr lang="en-US" dirty="0" err="1">
                <a:latin typeface="Candara" panose="020E0502030303020204" pitchFamily="34" charset="0"/>
              </a:rPr>
              <a:t>reușește</a:t>
            </a:r>
            <a:r>
              <a:rPr lang="en-US" dirty="0">
                <a:latin typeface="Candara" panose="020E0502030303020204" pitchFamily="34" charset="0"/>
              </a:rPr>
              <a:t> </a:t>
            </a:r>
            <a:r>
              <a:rPr lang="en-US" dirty="0" err="1">
                <a:latin typeface="Candara" panose="020E0502030303020204" pitchFamily="34" charset="0"/>
              </a:rPr>
              <a:t>să</a:t>
            </a:r>
            <a:r>
              <a:rPr lang="en-US" dirty="0">
                <a:latin typeface="Candara" panose="020E0502030303020204" pitchFamily="34" charset="0"/>
              </a:rPr>
              <a:t> </a:t>
            </a:r>
            <a:r>
              <a:rPr lang="en-US" dirty="0" err="1">
                <a:latin typeface="Candara" panose="020E0502030303020204" pitchFamily="34" charset="0"/>
              </a:rPr>
              <a:t>îl</a:t>
            </a:r>
            <a:r>
              <a:rPr lang="en-US" dirty="0">
                <a:latin typeface="Candara" panose="020E0502030303020204" pitchFamily="34" charset="0"/>
              </a:rPr>
              <a:t> </a:t>
            </a:r>
            <a:r>
              <a:rPr lang="en-US" dirty="0" err="1">
                <a:latin typeface="Candara" panose="020E0502030303020204" pitchFamily="34" charset="0"/>
              </a:rPr>
              <a:t>treacă</a:t>
            </a:r>
            <a:r>
              <a:rPr lang="en-US" dirty="0">
                <a:latin typeface="Candara" panose="020E0502030303020204" pitchFamily="34" charset="0"/>
              </a:rPr>
              <a:t> </a:t>
            </a:r>
            <a:r>
              <a:rPr lang="ro-RO" dirty="0" smtClean="0">
                <a:latin typeface="Candara" panose="020E0502030303020204" pitchFamily="34" charset="0"/>
              </a:rPr>
              <a:t>și chiar </a:t>
            </a:r>
            <a:r>
              <a:rPr lang="en-US" dirty="0" smtClean="0">
                <a:latin typeface="Candara" panose="020E0502030303020204" pitchFamily="34" charset="0"/>
              </a:rPr>
              <a:t>cu </a:t>
            </a:r>
            <a:r>
              <a:rPr lang="en-US" dirty="0">
                <a:latin typeface="Candara" panose="020E0502030303020204" pitchFamily="34" charset="0"/>
              </a:rPr>
              <a:t>note </a:t>
            </a:r>
            <a:r>
              <a:rPr lang="en-US" dirty="0" err="1">
                <a:latin typeface="Candara" panose="020E0502030303020204" pitchFamily="34" charset="0"/>
              </a:rPr>
              <a:t>foarte</a:t>
            </a:r>
            <a:r>
              <a:rPr lang="en-US" dirty="0">
                <a:latin typeface="Candara" panose="020E0502030303020204" pitchFamily="34" charset="0"/>
              </a:rPr>
              <a:t> </a:t>
            </a:r>
            <a:r>
              <a:rPr lang="en-US" dirty="0" err="1">
                <a:latin typeface="Candara" panose="020E0502030303020204" pitchFamily="34" charset="0"/>
              </a:rPr>
              <a:t>mari</a:t>
            </a:r>
            <a:r>
              <a:rPr lang="en-US" dirty="0">
                <a:latin typeface="Candara" panose="020E0502030303020204" pitchFamily="34" charset="0"/>
              </a:rPr>
              <a:t>. </a:t>
            </a:r>
            <a:endParaRPr lang="ro-RO" dirty="0" smtClean="0">
              <a:latin typeface="Candara" panose="020E0502030303020204" pitchFamily="34" charset="0"/>
            </a:endParaRPr>
          </a:p>
          <a:p>
            <a:pPr algn="just"/>
            <a:r>
              <a:rPr lang="ro-RO" dirty="0" smtClean="0">
                <a:latin typeface="Candara" panose="020E0502030303020204" pitchFamily="34" charset="0"/>
              </a:rPr>
              <a:t>P</a:t>
            </a:r>
            <a:r>
              <a:rPr lang="en-US" dirty="0" err="1" smtClean="0">
                <a:latin typeface="Candara" panose="020E0502030303020204" pitchFamily="34" charset="0"/>
              </a:rPr>
              <a:t>oate</a:t>
            </a:r>
            <a:r>
              <a:rPr lang="en-US" dirty="0" smtClean="0">
                <a:latin typeface="Candara" panose="020E0502030303020204" pitchFamily="34" charset="0"/>
              </a:rPr>
              <a:t> </a:t>
            </a:r>
            <a:r>
              <a:rPr lang="en-US" dirty="0" err="1">
                <a:latin typeface="Candara" panose="020E0502030303020204" pitchFamily="34" charset="0"/>
              </a:rPr>
              <a:t>vă</a:t>
            </a:r>
            <a:r>
              <a:rPr lang="en-US" dirty="0">
                <a:latin typeface="Candara" panose="020E0502030303020204" pitchFamily="34" charset="0"/>
              </a:rPr>
              <a:t> </a:t>
            </a:r>
            <a:r>
              <a:rPr lang="en-US" dirty="0" err="1">
                <a:latin typeface="Candara" panose="020E0502030303020204" pitchFamily="34" charset="0"/>
              </a:rPr>
              <a:t>întrebați</a:t>
            </a:r>
            <a:r>
              <a:rPr lang="en-US" dirty="0">
                <a:latin typeface="Candara" panose="020E0502030303020204" pitchFamily="34" charset="0"/>
              </a:rPr>
              <a:t>, la </a:t>
            </a:r>
            <a:r>
              <a:rPr lang="en-US" dirty="0" err="1">
                <a:latin typeface="Candara" panose="020E0502030303020204" pitchFamily="34" charset="0"/>
              </a:rPr>
              <a:t>ce</a:t>
            </a:r>
            <a:r>
              <a:rPr lang="en-US" dirty="0">
                <a:latin typeface="Candara" panose="020E0502030303020204" pitchFamily="34" charset="0"/>
              </a:rPr>
              <a:t> </a:t>
            </a:r>
            <a:r>
              <a:rPr lang="en-US" dirty="0" err="1">
                <a:latin typeface="Candara" panose="020E0502030303020204" pitchFamily="34" charset="0"/>
              </a:rPr>
              <a:t>materii</a:t>
            </a:r>
            <a:r>
              <a:rPr lang="en-US" dirty="0">
                <a:latin typeface="Candara" panose="020E0502030303020204" pitchFamily="34" charset="0"/>
              </a:rPr>
              <a:t> se </a:t>
            </a:r>
            <a:r>
              <a:rPr lang="en-US" dirty="0" err="1">
                <a:latin typeface="Candara" panose="020E0502030303020204" pitchFamily="34" charset="0"/>
              </a:rPr>
              <a:t>dă</a:t>
            </a:r>
            <a:r>
              <a:rPr lang="en-US" dirty="0">
                <a:latin typeface="Candara" panose="020E0502030303020204" pitchFamily="34" charset="0"/>
              </a:rPr>
              <a:t> </a:t>
            </a:r>
            <a:r>
              <a:rPr lang="en-US" dirty="0" err="1" smtClean="0">
                <a:latin typeface="Candara" panose="020E0502030303020204" pitchFamily="34" charset="0"/>
              </a:rPr>
              <a:t>bac</a:t>
            </a:r>
            <a:r>
              <a:rPr lang="ro-RO" dirty="0" smtClean="0">
                <a:latin typeface="Candara" panose="020E0502030303020204" pitchFamily="34" charset="0"/>
              </a:rPr>
              <a:t>-</a:t>
            </a:r>
            <a:r>
              <a:rPr lang="en-US" dirty="0" err="1" smtClean="0">
                <a:latin typeface="Candara" panose="020E0502030303020204" pitchFamily="34" charset="0"/>
              </a:rPr>
              <a:t>ul</a:t>
            </a:r>
            <a:r>
              <a:rPr lang="en-US" dirty="0">
                <a:latin typeface="Candara" panose="020E0502030303020204" pitchFamily="34" charset="0"/>
              </a:rPr>
              <a:t>. </a:t>
            </a:r>
            <a:r>
              <a:rPr lang="en-US" dirty="0" err="1">
                <a:latin typeface="Candara" panose="020E0502030303020204" pitchFamily="34" charset="0"/>
              </a:rPr>
              <a:t>Ei</a:t>
            </a:r>
            <a:r>
              <a:rPr lang="en-US" dirty="0">
                <a:latin typeface="Candara" panose="020E0502030303020204" pitchFamily="34" charset="0"/>
              </a:rPr>
              <a:t> bine, </a:t>
            </a:r>
            <a:r>
              <a:rPr lang="en-US" dirty="0" smtClean="0">
                <a:latin typeface="Candara" panose="020E0502030303020204" pitchFamily="34" charset="0"/>
              </a:rPr>
              <a:t>a</a:t>
            </a:r>
            <a:r>
              <a:rPr lang="ro-RO" dirty="0" smtClean="0">
                <a:latin typeface="Candara" panose="020E0502030303020204" pitchFamily="34" charset="0"/>
              </a:rPr>
              <a:t>cest lucru</a:t>
            </a:r>
            <a:r>
              <a:rPr lang="en-US" dirty="0" smtClean="0">
                <a:latin typeface="Candara" panose="020E0502030303020204" pitchFamily="34" charset="0"/>
              </a:rPr>
              <a:t> </a:t>
            </a:r>
            <a:r>
              <a:rPr lang="en-US" dirty="0" err="1">
                <a:latin typeface="Candara" panose="020E0502030303020204" pitchFamily="34" charset="0"/>
              </a:rPr>
              <a:t>depinde</a:t>
            </a:r>
            <a:r>
              <a:rPr lang="en-US" dirty="0">
                <a:latin typeface="Candara" panose="020E0502030303020204" pitchFamily="34" charset="0"/>
              </a:rPr>
              <a:t> de </a:t>
            </a:r>
            <a:r>
              <a:rPr lang="en-US" dirty="0" err="1">
                <a:latin typeface="Candara" panose="020E0502030303020204" pitchFamily="34" charset="0"/>
              </a:rPr>
              <a:t>profilul</a:t>
            </a:r>
            <a:r>
              <a:rPr lang="en-US" dirty="0">
                <a:latin typeface="Candara" panose="020E0502030303020204" pitchFamily="34" charset="0"/>
              </a:rPr>
              <a:t> la care </a:t>
            </a:r>
            <a:r>
              <a:rPr lang="en-US" dirty="0" err="1">
                <a:latin typeface="Candara" panose="020E0502030303020204" pitchFamily="34" charset="0"/>
              </a:rPr>
              <a:t>vă</a:t>
            </a:r>
            <a:r>
              <a:rPr lang="en-US" dirty="0">
                <a:latin typeface="Candara" panose="020E0502030303020204" pitchFamily="34" charset="0"/>
              </a:rPr>
              <a:t> </a:t>
            </a:r>
            <a:r>
              <a:rPr lang="en-US" dirty="0" err="1">
                <a:latin typeface="Candara" panose="020E0502030303020204" pitchFamily="34" charset="0"/>
              </a:rPr>
              <a:t>aflați</a:t>
            </a:r>
            <a:r>
              <a:rPr lang="en-US" dirty="0">
                <a:latin typeface="Candara" panose="020E0502030303020204" pitchFamily="34" charset="0"/>
              </a:rPr>
              <a:t>. Materia de </a:t>
            </a:r>
            <a:r>
              <a:rPr lang="en-US" dirty="0" err="1">
                <a:latin typeface="Candara" panose="020E0502030303020204" pitchFamily="34" charset="0"/>
              </a:rPr>
              <a:t>bază</a:t>
            </a:r>
            <a:r>
              <a:rPr lang="en-US" dirty="0">
                <a:latin typeface="Candara" panose="020E0502030303020204" pitchFamily="34" charset="0"/>
              </a:rPr>
              <a:t> </a:t>
            </a:r>
            <a:r>
              <a:rPr lang="en-US" dirty="0" err="1">
                <a:latin typeface="Candara" panose="020E0502030303020204" pitchFamily="34" charset="0"/>
              </a:rPr>
              <a:t>este</a:t>
            </a:r>
            <a:r>
              <a:rPr lang="en-US" dirty="0">
                <a:latin typeface="Candara" panose="020E0502030303020204" pitchFamily="34" charset="0"/>
              </a:rPr>
              <a:t> </a:t>
            </a:r>
            <a:r>
              <a:rPr lang="ro-RO" b="1" dirty="0" err="1" smtClean="0">
                <a:latin typeface="Candara" panose="020E0502030303020204" pitchFamily="34" charset="0"/>
              </a:rPr>
              <a:t>r</a:t>
            </a:r>
            <a:r>
              <a:rPr lang="en-US" b="1" dirty="0" err="1" smtClean="0">
                <a:latin typeface="Candara" panose="020E0502030303020204" pitchFamily="34" charset="0"/>
              </a:rPr>
              <a:t>omâna</a:t>
            </a:r>
            <a:r>
              <a:rPr lang="en-US" dirty="0">
                <a:latin typeface="Candara" panose="020E0502030303020204" pitchFamily="34" charset="0"/>
              </a:rPr>
              <a:t>, la </a:t>
            </a:r>
            <a:r>
              <a:rPr lang="en-US" dirty="0" err="1">
                <a:latin typeface="Candara" panose="020E0502030303020204" pitchFamily="34" charset="0"/>
              </a:rPr>
              <a:t>orice</a:t>
            </a:r>
            <a:r>
              <a:rPr lang="en-US" dirty="0">
                <a:latin typeface="Candara" panose="020E0502030303020204" pitchFamily="34" charset="0"/>
              </a:rPr>
              <a:t> </a:t>
            </a:r>
            <a:r>
              <a:rPr lang="en-US" dirty="0" err="1">
                <a:latin typeface="Candara" panose="020E0502030303020204" pitchFamily="34" charset="0"/>
              </a:rPr>
              <a:t>profil</a:t>
            </a:r>
            <a:r>
              <a:rPr lang="en-US" dirty="0">
                <a:latin typeface="Candara" panose="020E0502030303020204" pitchFamily="34" charset="0"/>
              </a:rPr>
              <a:t> </a:t>
            </a:r>
            <a:r>
              <a:rPr lang="en-US" dirty="0" err="1">
                <a:latin typeface="Candara" panose="020E0502030303020204" pitchFamily="34" charset="0"/>
              </a:rPr>
              <a:t>ai</a:t>
            </a:r>
            <a:r>
              <a:rPr lang="en-US" dirty="0">
                <a:latin typeface="Candara" panose="020E0502030303020204" pitchFamily="34" charset="0"/>
              </a:rPr>
              <a:t> </a:t>
            </a:r>
            <a:r>
              <a:rPr lang="en-US" dirty="0" err="1">
                <a:latin typeface="Candara" panose="020E0502030303020204" pitchFamily="34" charset="0"/>
              </a:rPr>
              <a:t>fi</a:t>
            </a:r>
            <a:r>
              <a:rPr lang="en-US" dirty="0" smtClean="0">
                <a:latin typeface="Candara" panose="020E0502030303020204" pitchFamily="34" charset="0"/>
              </a:rPr>
              <a:t>, </a:t>
            </a:r>
            <a:r>
              <a:rPr lang="en-US" dirty="0">
                <a:latin typeface="Candara" panose="020E0502030303020204" pitchFamily="34" charset="0"/>
              </a:rPr>
              <a:t>prima </a:t>
            </a:r>
            <a:r>
              <a:rPr lang="en-US" dirty="0" err="1">
                <a:latin typeface="Candara" panose="020E0502030303020204" pitchFamily="34" charset="0"/>
              </a:rPr>
              <a:t>probă</a:t>
            </a:r>
            <a:r>
              <a:rPr lang="en-US" dirty="0">
                <a:latin typeface="Candara" panose="020E0502030303020204" pitchFamily="34" charset="0"/>
              </a:rPr>
              <a:t> </a:t>
            </a:r>
            <a:r>
              <a:rPr lang="en-US" dirty="0" err="1">
                <a:latin typeface="Candara" panose="020E0502030303020204" pitchFamily="34" charset="0"/>
              </a:rPr>
              <a:t>pe</a:t>
            </a:r>
            <a:r>
              <a:rPr lang="en-US" dirty="0">
                <a:latin typeface="Candara" panose="020E0502030303020204" pitchFamily="34" charset="0"/>
              </a:rPr>
              <a:t> care o </a:t>
            </a:r>
            <a:r>
              <a:rPr lang="ro-RO" dirty="0" smtClean="0">
                <a:latin typeface="Candara" panose="020E0502030303020204" pitchFamily="34" charset="0"/>
              </a:rPr>
              <a:t>susții</a:t>
            </a:r>
            <a:r>
              <a:rPr lang="en-US" dirty="0" smtClean="0">
                <a:latin typeface="Candara" panose="020E0502030303020204" pitchFamily="34" charset="0"/>
              </a:rPr>
              <a:t>. </a:t>
            </a:r>
            <a:endParaRPr lang="ro-RO" dirty="0" smtClean="0">
              <a:latin typeface="Candara" panose="020E0502030303020204" pitchFamily="34" charset="0"/>
            </a:endParaRPr>
          </a:p>
          <a:p>
            <a:pPr algn="just"/>
            <a:r>
              <a:rPr lang="ro-RO" dirty="0" smtClean="0">
                <a:latin typeface="Candara" panose="020E0502030303020204" pitchFamily="34" charset="0"/>
              </a:rPr>
              <a:t>S</a:t>
            </a:r>
            <a:r>
              <a:rPr lang="en-US" dirty="0" smtClean="0">
                <a:latin typeface="Candara" panose="020E0502030303020204" pitchFamily="34" charset="0"/>
              </a:rPr>
              <a:t>e </a:t>
            </a:r>
            <a:r>
              <a:rPr lang="en-US" dirty="0" err="1" smtClean="0">
                <a:latin typeface="Candara" panose="020E0502030303020204" pitchFamily="34" charset="0"/>
              </a:rPr>
              <a:t>adaug</a:t>
            </a:r>
            <a:r>
              <a:rPr lang="ro-RO" dirty="0">
                <a:latin typeface="Candara" panose="020E0502030303020204" pitchFamily="34" charset="0"/>
              </a:rPr>
              <a:t>ă</a:t>
            </a:r>
            <a:r>
              <a:rPr lang="en-US" dirty="0" smtClean="0">
                <a:latin typeface="Candara" panose="020E0502030303020204" pitchFamily="34" charset="0"/>
              </a:rPr>
              <a:t>: </a:t>
            </a:r>
            <a:endParaRPr lang="ro-RO" dirty="0" smtClean="0">
              <a:latin typeface="Candara" panose="020E0502030303020204" pitchFamily="34" charset="0"/>
            </a:endParaRPr>
          </a:p>
          <a:p>
            <a:pPr algn="just"/>
            <a:endParaRPr lang="en-US" dirty="0">
              <a:latin typeface="Candara" panose="020E0502030303020204" pitchFamily="34" charset="0"/>
            </a:endParaRPr>
          </a:p>
          <a:p>
            <a:pPr marL="285750" indent="-285750" algn="just">
              <a:buFont typeface="Arial" panose="020B0604020202020204" pitchFamily="34" charset="0"/>
              <a:buChar char="•"/>
            </a:pPr>
            <a:r>
              <a:rPr lang="en-US" sz="2400" b="1" u="sng" dirty="0" err="1" smtClean="0">
                <a:solidFill>
                  <a:srgbClr val="00B050"/>
                </a:solidFill>
                <a:latin typeface="Candara" panose="020E0502030303020204" pitchFamily="34" charset="0"/>
              </a:rPr>
              <a:t>Proba</a:t>
            </a:r>
            <a:r>
              <a:rPr lang="en-US" sz="2400" b="1" u="sng" dirty="0" smtClean="0">
                <a:solidFill>
                  <a:srgbClr val="00B050"/>
                </a:solidFill>
                <a:latin typeface="Candara" panose="020E0502030303020204" pitchFamily="34" charset="0"/>
              </a:rPr>
              <a:t> 2</a:t>
            </a:r>
            <a:endParaRPr lang="en-US" sz="2400" b="1" u="sng" dirty="0">
              <a:solidFill>
                <a:srgbClr val="00B050"/>
              </a:solidFill>
              <a:latin typeface="Candara" panose="020E0502030303020204" pitchFamily="34" charset="0"/>
            </a:endParaRPr>
          </a:p>
          <a:p>
            <a:pPr marL="742950" lvl="1" indent="-285750" algn="just">
              <a:buFont typeface="Wingdings" panose="05000000000000000000" pitchFamily="2" charset="2"/>
              <a:buChar char="ü"/>
            </a:pPr>
            <a:r>
              <a:rPr lang="en-US" b="1" dirty="0" err="1" smtClean="0">
                <a:latin typeface="Candara" panose="020E0502030303020204" pitchFamily="34" charset="0"/>
              </a:rPr>
              <a:t>Matematică</a:t>
            </a:r>
            <a:r>
              <a:rPr lang="en-US" dirty="0">
                <a:latin typeface="Candara" panose="020E0502030303020204" pitchFamily="34" charset="0"/>
              </a:rPr>
              <a:t>, la </a:t>
            </a:r>
            <a:r>
              <a:rPr lang="en-US" dirty="0" err="1" smtClean="0">
                <a:latin typeface="Candara" panose="020E0502030303020204" pitchFamily="34" charset="0"/>
              </a:rPr>
              <a:t>profil</a:t>
            </a:r>
            <a:r>
              <a:rPr lang="ro-RO" dirty="0" smtClean="0">
                <a:latin typeface="Candara" panose="020E0502030303020204" pitchFamily="34" charset="0"/>
              </a:rPr>
              <a:t>urile</a:t>
            </a:r>
            <a:r>
              <a:rPr lang="en-US" dirty="0" smtClean="0">
                <a:latin typeface="Candara" panose="020E0502030303020204" pitchFamily="34" charset="0"/>
              </a:rPr>
              <a:t> </a:t>
            </a:r>
            <a:r>
              <a:rPr lang="en-US" dirty="0">
                <a:latin typeface="Candara" panose="020E0502030303020204" pitchFamily="34" charset="0"/>
              </a:rPr>
              <a:t>de </a:t>
            </a:r>
            <a:r>
              <a:rPr lang="ro-RO" b="1" dirty="0" err="1" smtClean="0">
                <a:solidFill>
                  <a:srgbClr val="00B050"/>
                </a:solidFill>
                <a:latin typeface="Candara" panose="020E0502030303020204" pitchFamily="34" charset="0"/>
              </a:rPr>
              <a:t>m</a:t>
            </a:r>
            <a:r>
              <a:rPr lang="en-US" b="1" dirty="0" err="1" smtClean="0">
                <a:solidFill>
                  <a:srgbClr val="00B050"/>
                </a:solidFill>
                <a:latin typeface="Candara" panose="020E0502030303020204" pitchFamily="34" charset="0"/>
              </a:rPr>
              <a:t>atematică</a:t>
            </a:r>
            <a:r>
              <a:rPr lang="en-US" b="1" dirty="0" smtClean="0">
                <a:solidFill>
                  <a:srgbClr val="00B050"/>
                </a:solidFill>
                <a:latin typeface="Candara" panose="020E0502030303020204" pitchFamily="34" charset="0"/>
              </a:rPr>
              <a:t> </a:t>
            </a:r>
            <a:r>
              <a:rPr lang="en-US" b="1" dirty="0">
                <a:solidFill>
                  <a:srgbClr val="00B050"/>
                </a:solidFill>
                <a:latin typeface="Candara" panose="020E0502030303020204" pitchFamily="34" charset="0"/>
              </a:rPr>
              <a:t>– </a:t>
            </a:r>
            <a:r>
              <a:rPr lang="ro-RO" b="1" dirty="0" err="1" smtClean="0">
                <a:solidFill>
                  <a:srgbClr val="00B050"/>
                </a:solidFill>
                <a:latin typeface="Candara" panose="020E0502030303020204" pitchFamily="34" charset="0"/>
              </a:rPr>
              <a:t>i</a:t>
            </a:r>
            <a:r>
              <a:rPr lang="en-US" b="1" dirty="0" err="1" smtClean="0">
                <a:solidFill>
                  <a:srgbClr val="00B050"/>
                </a:solidFill>
                <a:latin typeface="Candara" panose="020E0502030303020204" pitchFamily="34" charset="0"/>
              </a:rPr>
              <a:t>nformatică</a:t>
            </a:r>
            <a:r>
              <a:rPr lang="en-US" b="1" dirty="0" smtClean="0">
                <a:solidFill>
                  <a:srgbClr val="00B050"/>
                </a:solidFill>
                <a:latin typeface="Candara" panose="020E0502030303020204" pitchFamily="34" charset="0"/>
              </a:rPr>
              <a:t> </a:t>
            </a:r>
            <a:r>
              <a:rPr lang="en-US" dirty="0" err="1">
                <a:latin typeface="Candara" panose="020E0502030303020204" pitchFamily="34" charset="0"/>
              </a:rPr>
              <a:t>și</a:t>
            </a:r>
            <a:r>
              <a:rPr lang="en-US" dirty="0">
                <a:latin typeface="Candara" panose="020E0502030303020204" pitchFamily="34" charset="0"/>
              </a:rPr>
              <a:t> </a:t>
            </a:r>
            <a:r>
              <a:rPr lang="ro-RO" b="1" dirty="0" err="1" smtClean="0">
                <a:solidFill>
                  <a:srgbClr val="00B050"/>
                </a:solidFill>
                <a:latin typeface="Candara" panose="020E0502030303020204" pitchFamily="34" charset="0"/>
              </a:rPr>
              <a:t>ș</a:t>
            </a:r>
            <a:r>
              <a:rPr lang="en-US" b="1" dirty="0" err="1" smtClean="0">
                <a:solidFill>
                  <a:srgbClr val="00B050"/>
                </a:solidFill>
                <a:latin typeface="Candara" panose="020E0502030303020204" pitchFamily="34" charset="0"/>
              </a:rPr>
              <a:t>tiințe</a:t>
            </a:r>
            <a:r>
              <a:rPr lang="en-US" b="1" dirty="0" smtClean="0">
                <a:solidFill>
                  <a:srgbClr val="00B050"/>
                </a:solidFill>
                <a:latin typeface="Candara" panose="020E0502030303020204" pitchFamily="34" charset="0"/>
              </a:rPr>
              <a:t> </a:t>
            </a:r>
            <a:r>
              <a:rPr lang="en-US" b="1" dirty="0">
                <a:solidFill>
                  <a:srgbClr val="00B050"/>
                </a:solidFill>
                <a:latin typeface="Candara" panose="020E0502030303020204" pitchFamily="34" charset="0"/>
              </a:rPr>
              <a:t>ale </a:t>
            </a:r>
            <a:r>
              <a:rPr lang="ro-RO" b="1" dirty="0" err="1" smtClean="0">
                <a:solidFill>
                  <a:srgbClr val="00B050"/>
                </a:solidFill>
                <a:latin typeface="Candara" panose="020E0502030303020204" pitchFamily="34" charset="0"/>
              </a:rPr>
              <a:t>n</a:t>
            </a:r>
            <a:r>
              <a:rPr lang="en-US" b="1" dirty="0" err="1" smtClean="0">
                <a:solidFill>
                  <a:srgbClr val="00B050"/>
                </a:solidFill>
                <a:latin typeface="Candara" panose="020E0502030303020204" pitchFamily="34" charset="0"/>
              </a:rPr>
              <a:t>aturii</a:t>
            </a:r>
            <a:r>
              <a:rPr lang="en-US" b="1" dirty="0" smtClean="0">
                <a:solidFill>
                  <a:srgbClr val="00B050"/>
                </a:solidFill>
                <a:latin typeface="Candara" panose="020E0502030303020204" pitchFamily="34" charset="0"/>
              </a:rPr>
              <a:t> </a:t>
            </a:r>
            <a:endParaRPr lang="en-US" b="1" dirty="0">
              <a:solidFill>
                <a:srgbClr val="00B050"/>
              </a:solidFill>
              <a:latin typeface="Candara" panose="020E0502030303020204" pitchFamily="34" charset="0"/>
            </a:endParaRPr>
          </a:p>
          <a:p>
            <a:pPr marL="742950" lvl="1" indent="-285750" algn="just">
              <a:buFont typeface="Wingdings" panose="05000000000000000000" pitchFamily="2" charset="2"/>
              <a:buChar char="ü"/>
            </a:pPr>
            <a:r>
              <a:rPr lang="en-US" b="1" dirty="0" err="1" smtClean="0">
                <a:latin typeface="Candara" panose="020E0502030303020204" pitchFamily="34" charset="0"/>
              </a:rPr>
              <a:t>Istorie</a:t>
            </a:r>
            <a:r>
              <a:rPr lang="en-US" dirty="0">
                <a:latin typeface="Candara" panose="020E0502030303020204" pitchFamily="34" charset="0"/>
              </a:rPr>
              <a:t>, </a:t>
            </a:r>
            <a:r>
              <a:rPr lang="en-US" dirty="0" err="1">
                <a:latin typeface="Candara" panose="020E0502030303020204" pitchFamily="34" charset="0"/>
              </a:rPr>
              <a:t>pentru</a:t>
            </a:r>
            <a:r>
              <a:rPr lang="en-US" dirty="0">
                <a:latin typeface="Candara" panose="020E0502030303020204" pitchFamily="34" charset="0"/>
              </a:rPr>
              <a:t> </a:t>
            </a:r>
            <a:r>
              <a:rPr lang="en-US" dirty="0" err="1">
                <a:latin typeface="Candara" panose="020E0502030303020204" pitchFamily="34" charset="0"/>
              </a:rPr>
              <a:t>cei</a:t>
            </a:r>
            <a:r>
              <a:rPr lang="en-US" dirty="0">
                <a:latin typeface="Candara" panose="020E0502030303020204" pitchFamily="34" charset="0"/>
              </a:rPr>
              <a:t> </a:t>
            </a:r>
            <a:r>
              <a:rPr lang="en-US" dirty="0" err="1">
                <a:latin typeface="Candara" panose="020E0502030303020204" pitchFamily="34" charset="0"/>
              </a:rPr>
              <a:t>aflați</a:t>
            </a:r>
            <a:r>
              <a:rPr lang="en-US" dirty="0">
                <a:latin typeface="Candara" panose="020E0502030303020204" pitchFamily="34" charset="0"/>
              </a:rPr>
              <a:t> </a:t>
            </a:r>
            <a:r>
              <a:rPr lang="en-US" dirty="0" smtClean="0">
                <a:latin typeface="Candara" panose="020E0502030303020204" pitchFamily="34" charset="0"/>
              </a:rPr>
              <a:t>la</a:t>
            </a:r>
            <a:r>
              <a:rPr lang="ro-RO" dirty="0" smtClean="0">
                <a:latin typeface="Candara" panose="020E0502030303020204" pitchFamily="34" charset="0"/>
              </a:rPr>
              <a:t> profil</a:t>
            </a:r>
            <a:r>
              <a:rPr lang="en-US" dirty="0" smtClean="0">
                <a:latin typeface="Candara" panose="020E0502030303020204" pitchFamily="34" charset="0"/>
              </a:rPr>
              <a:t> </a:t>
            </a:r>
            <a:r>
              <a:rPr lang="ro-RO" b="1" dirty="0" err="1" smtClean="0">
                <a:solidFill>
                  <a:srgbClr val="00B050"/>
                </a:solidFill>
                <a:latin typeface="Candara" panose="020E0502030303020204" pitchFamily="34" charset="0"/>
              </a:rPr>
              <a:t>f</a:t>
            </a:r>
            <a:r>
              <a:rPr lang="en-US" b="1" dirty="0" err="1" smtClean="0">
                <a:solidFill>
                  <a:srgbClr val="00B050"/>
                </a:solidFill>
                <a:latin typeface="Candara" panose="020E0502030303020204" pitchFamily="34" charset="0"/>
              </a:rPr>
              <a:t>ilologie</a:t>
            </a:r>
            <a:r>
              <a:rPr lang="en-US" dirty="0" smtClean="0">
                <a:latin typeface="Candara" panose="020E0502030303020204" pitchFamily="34" charset="0"/>
              </a:rPr>
              <a:t> </a:t>
            </a:r>
            <a:endParaRPr lang="ro-RO" dirty="0" smtClean="0">
              <a:latin typeface="Candara" panose="020E0502030303020204" pitchFamily="34" charset="0"/>
            </a:endParaRPr>
          </a:p>
          <a:p>
            <a:pPr algn="just"/>
            <a:endParaRPr lang="en-US" dirty="0">
              <a:latin typeface="Candara" panose="020E0502030303020204" pitchFamily="34" charset="0"/>
            </a:endParaRPr>
          </a:p>
          <a:p>
            <a:pPr marL="285750" indent="-285750" algn="just">
              <a:buFont typeface="Arial" panose="020B0604020202020204" pitchFamily="34" charset="0"/>
              <a:buChar char="•"/>
            </a:pPr>
            <a:r>
              <a:rPr lang="en-US" sz="2400" b="1" u="sng" dirty="0" err="1">
                <a:solidFill>
                  <a:srgbClr val="00B050"/>
                </a:solidFill>
                <a:latin typeface="Candara" panose="020E0502030303020204" pitchFamily="34" charset="0"/>
              </a:rPr>
              <a:t>Proba</a:t>
            </a:r>
            <a:r>
              <a:rPr lang="en-US" sz="2400" b="1" u="sng" dirty="0">
                <a:solidFill>
                  <a:srgbClr val="00B050"/>
                </a:solidFill>
                <a:latin typeface="Candara" panose="020E0502030303020204" pitchFamily="34" charset="0"/>
              </a:rPr>
              <a:t> </a:t>
            </a:r>
            <a:r>
              <a:rPr lang="en-US" sz="2400" b="1" u="sng" dirty="0" smtClean="0">
                <a:solidFill>
                  <a:srgbClr val="00B050"/>
                </a:solidFill>
                <a:latin typeface="Candara" panose="020E0502030303020204" pitchFamily="34" charset="0"/>
              </a:rPr>
              <a:t>3</a:t>
            </a:r>
            <a:endParaRPr lang="en-US" sz="2400" b="1" u="sng" dirty="0">
              <a:solidFill>
                <a:srgbClr val="00B050"/>
              </a:solidFill>
              <a:latin typeface="Candara" panose="020E0502030303020204" pitchFamily="34" charset="0"/>
            </a:endParaRPr>
          </a:p>
          <a:p>
            <a:pPr marL="742950" lvl="1" indent="-285750" algn="just">
              <a:buFont typeface="Wingdings" panose="05000000000000000000" pitchFamily="2" charset="2"/>
              <a:buChar char="ü"/>
            </a:pPr>
            <a:r>
              <a:rPr lang="en-US" dirty="0" err="1" smtClean="0">
                <a:latin typeface="Candara" panose="020E0502030303020204" pitchFamily="34" charset="0"/>
              </a:rPr>
              <a:t>Informatică</a:t>
            </a:r>
            <a:r>
              <a:rPr lang="en-US" dirty="0" smtClean="0">
                <a:latin typeface="Candara" panose="020E0502030303020204" pitchFamily="34" charset="0"/>
              </a:rPr>
              <a:t>, </a:t>
            </a:r>
            <a:r>
              <a:rPr lang="ro-RO" dirty="0" err="1" smtClean="0">
                <a:latin typeface="Candara" panose="020E0502030303020204" pitchFamily="34" charset="0"/>
              </a:rPr>
              <a:t>c</a:t>
            </a:r>
            <a:r>
              <a:rPr lang="en-US" dirty="0" err="1" smtClean="0">
                <a:latin typeface="Candara" panose="020E0502030303020204" pitchFamily="34" charset="0"/>
              </a:rPr>
              <a:t>himie</a:t>
            </a:r>
            <a:r>
              <a:rPr lang="en-US" dirty="0" smtClean="0">
                <a:latin typeface="Candara" panose="020E0502030303020204" pitchFamily="34" charset="0"/>
              </a:rPr>
              <a:t>, </a:t>
            </a:r>
            <a:r>
              <a:rPr lang="ro-RO" dirty="0" err="1" smtClean="0">
                <a:latin typeface="Candara" panose="020E0502030303020204" pitchFamily="34" charset="0"/>
              </a:rPr>
              <a:t>b</a:t>
            </a:r>
            <a:r>
              <a:rPr lang="en-US" dirty="0" err="1" smtClean="0">
                <a:latin typeface="Candara" panose="020E0502030303020204" pitchFamily="34" charset="0"/>
              </a:rPr>
              <a:t>iologie</a:t>
            </a:r>
            <a:r>
              <a:rPr lang="en-US" dirty="0" smtClean="0">
                <a:latin typeface="Candara" panose="020E0502030303020204" pitchFamily="34" charset="0"/>
              </a:rPr>
              <a:t> </a:t>
            </a:r>
            <a:r>
              <a:rPr lang="en-US" dirty="0" err="1" smtClean="0">
                <a:latin typeface="Candara" panose="020E0502030303020204" pitchFamily="34" charset="0"/>
              </a:rPr>
              <a:t>sau</a:t>
            </a:r>
            <a:r>
              <a:rPr lang="en-US" dirty="0" smtClean="0">
                <a:latin typeface="Candara" panose="020E0502030303020204" pitchFamily="34" charset="0"/>
              </a:rPr>
              <a:t> </a:t>
            </a:r>
            <a:r>
              <a:rPr lang="ro-RO" dirty="0" err="1" smtClean="0">
                <a:latin typeface="Candara" panose="020E0502030303020204" pitchFamily="34" charset="0"/>
              </a:rPr>
              <a:t>f</a:t>
            </a:r>
            <a:r>
              <a:rPr lang="en-US" dirty="0" err="1" smtClean="0">
                <a:latin typeface="Candara" panose="020E0502030303020204" pitchFamily="34" charset="0"/>
              </a:rPr>
              <a:t>izică</a:t>
            </a:r>
            <a:r>
              <a:rPr lang="en-US" dirty="0" smtClean="0">
                <a:latin typeface="Candara" panose="020E0502030303020204" pitchFamily="34" charset="0"/>
              </a:rPr>
              <a:t>, la </a:t>
            </a:r>
            <a:r>
              <a:rPr lang="en-US" dirty="0" err="1" smtClean="0">
                <a:latin typeface="Candara" panose="020E0502030303020204" pitchFamily="34" charset="0"/>
              </a:rPr>
              <a:t>profil</a:t>
            </a:r>
            <a:r>
              <a:rPr lang="ro-RO" dirty="0" smtClean="0">
                <a:latin typeface="Candara" panose="020E0502030303020204" pitchFamily="34" charset="0"/>
              </a:rPr>
              <a:t>urile</a:t>
            </a:r>
            <a:r>
              <a:rPr lang="en-US" dirty="0" smtClean="0">
                <a:latin typeface="Candara" panose="020E0502030303020204" pitchFamily="34" charset="0"/>
              </a:rPr>
              <a:t> de </a:t>
            </a:r>
            <a:r>
              <a:rPr lang="ro-RO" b="1" dirty="0" err="1" smtClean="0">
                <a:solidFill>
                  <a:srgbClr val="00B050"/>
                </a:solidFill>
                <a:latin typeface="Candara" panose="020E0502030303020204" pitchFamily="34" charset="0"/>
              </a:rPr>
              <a:t>m</a:t>
            </a:r>
            <a:r>
              <a:rPr lang="en-US" b="1" dirty="0" err="1" smtClean="0">
                <a:solidFill>
                  <a:srgbClr val="00B050"/>
                </a:solidFill>
                <a:latin typeface="Candara" panose="020E0502030303020204" pitchFamily="34" charset="0"/>
              </a:rPr>
              <a:t>atematică</a:t>
            </a:r>
            <a:r>
              <a:rPr lang="en-US" b="1" dirty="0" smtClean="0">
                <a:solidFill>
                  <a:srgbClr val="00B050"/>
                </a:solidFill>
                <a:latin typeface="Candara" panose="020E0502030303020204" pitchFamily="34" charset="0"/>
              </a:rPr>
              <a:t> – </a:t>
            </a:r>
            <a:r>
              <a:rPr lang="ro-RO" b="1" dirty="0" err="1" smtClean="0">
                <a:solidFill>
                  <a:srgbClr val="00B050"/>
                </a:solidFill>
                <a:latin typeface="Candara" panose="020E0502030303020204" pitchFamily="34" charset="0"/>
              </a:rPr>
              <a:t>i</a:t>
            </a:r>
            <a:r>
              <a:rPr lang="en-US" b="1" dirty="0" err="1" smtClean="0">
                <a:solidFill>
                  <a:srgbClr val="00B050"/>
                </a:solidFill>
                <a:latin typeface="Candara" panose="020E0502030303020204" pitchFamily="34" charset="0"/>
              </a:rPr>
              <a:t>nformatică</a:t>
            </a:r>
            <a:r>
              <a:rPr lang="en-US" b="1" dirty="0" smtClean="0">
                <a:solidFill>
                  <a:srgbClr val="00B050"/>
                </a:solidFill>
                <a:latin typeface="Candara" panose="020E0502030303020204" pitchFamily="34" charset="0"/>
              </a:rPr>
              <a:t> </a:t>
            </a:r>
            <a:r>
              <a:rPr lang="en-US" dirty="0" err="1" smtClean="0">
                <a:latin typeface="Candara" panose="020E0502030303020204" pitchFamily="34" charset="0"/>
              </a:rPr>
              <a:t>și</a:t>
            </a:r>
            <a:r>
              <a:rPr lang="en-US" dirty="0" smtClean="0">
                <a:latin typeface="Candara" panose="020E0502030303020204" pitchFamily="34" charset="0"/>
              </a:rPr>
              <a:t> </a:t>
            </a:r>
            <a:r>
              <a:rPr lang="ro-RO" b="1" dirty="0" err="1" smtClean="0">
                <a:solidFill>
                  <a:srgbClr val="00B050"/>
                </a:solidFill>
                <a:latin typeface="Candara" panose="020E0502030303020204" pitchFamily="34" charset="0"/>
              </a:rPr>
              <a:t>ș</a:t>
            </a:r>
            <a:r>
              <a:rPr lang="en-US" b="1" dirty="0" err="1" smtClean="0">
                <a:solidFill>
                  <a:srgbClr val="00B050"/>
                </a:solidFill>
                <a:latin typeface="Candara" panose="020E0502030303020204" pitchFamily="34" charset="0"/>
              </a:rPr>
              <a:t>tiințe</a:t>
            </a:r>
            <a:r>
              <a:rPr lang="en-US" b="1" dirty="0" smtClean="0">
                <a:solidFill>
                  <a:srgbClr val="00B050"/>
                </a:solidFill>
                <a:latin typeface="Candara" panose="020E0502030303020204" pitchFamily="34" charset="0"/>
              </a:rPr>
              <a:t> ale </a:t>
            </a:r>
            <a:r>
              <a:rPr lang="ro-RO" b="1" dirty="0" err="1" smtClean="0">
                <a:solidFill>
                  <a:srgbClr val="00B050"/>
                </a:solidFill>
                <a:latin typeface="Candara" panose="020E0502030303020204" pitchFamily="34" charset="0"/>
              </a:rPr>
              <a:t>n</a:t>
            </a:r>
            <a:r>
              <a:rPr lang="en-US" b="1" dirty="0" err="1" smtClean="0">
                <a:solidFill>
                  <a:srgbClr val="00B050"/>
                </a:solidFill>
                <a:latin typeface="Candara" panose="020E0502030303020204" pitchFamily="34" charset="0"/>
              </a:rPr>
              <a:t>aturii</a:t>
            </a:r>
            <a:r>
              <a:rPr lang="en-US" b="1" dirty="0" smtClean="0">
                <a:solidFill>
                  <a:srgbClr val="00B050"/>
                </a:solidFill>
                <a:latin typeface="Candara" panose="020E0502030303020204" pitchFamily="34" charset="0"/>
              </a:rPr>
              <a:t> </a:t>
            </a:r>
          </a:p>
          <a:p>
            <a:pPr marL="742950" lvl="1" indent="-285750" algn="just">
              <a:buFont typeface="Wingdings" panose="05000000000000000000" pitchFamily="2" charset="2"/>
              <a:buChar char="ü"/>
            </a:pPr>
            <a:r>
              <a:rPr lang="en-US" dirty="0" err="1" smtClean="0">
                <a:latin typeface="Candara" panose="020E0502030303020204" pitchFamily="34" charset="0"/>
              </a:rPr>
              <a:t>Psihologie</a:t>
            </a:r>
            <a:r>
              <a:rPr lang="en-US" dirty="0" smtClean="0">
                <a:latin typeface="Candara" panose="020E0502030303020204" pitchFamily="34" charset="0"/>
              </a:rPr>
              <a:t>,</a:t>
            </a:r>
            <a:r>
              <a:rPr lang="ro-RO" dirty="0" smtClean="0">
                <a:latin typeface="Candara" panose="020E0502030303020204" pitchFamily="34" charset="0"/>
              </a:rPr>
              <a:t> e</a:t>
            </a:r>
            <a:r>
              <a:rPr lang="en-US" dirty="0" err="1" smtClean="0">
                <a:latin typeface="Candara" panose="020E0502030303020204" pitchFamily="34" charset="0"/>
              </a:rPr>
              <a:t>conomie</a:t>
            </a:r>
            <a:r>
              <a:rPr lang="en-US" dirty="0" smtClean="0">
                <a:latin typeface="Candara" panose="020E0502030303020204" pitchFamily="34" charset="0"/>
              </a:rPr>
              <a:t>,</a:t>
            </a:r>
            <a:r>
              <a:rPr lang="ro-RO" dirty="0" smtClean="0">
                <a:latin typeface="Candara" panose="020E0502030303020204" pitchFamily="34" charset="0"/>
              </a:rPr>
              <a:t> f</a:t>
            </a:r>
            <a:r>
              <a:rPr lang="en-US" dirty="0" err="1" smtClean="0">
                <a:latin typeface="Candara" panose="020E0502030303020204" pitchFamily="34" charset="0"/>
              </a:rPr>
              <a:t>ilosofie</a:t>
            </a:r>
            <a:r>
              <a:rPr lang="en-US" dirty="0">
                <a:latin typeface="Candara" panose="020E0502030303020204" pitchFamily="34" charset="0"/>
              </a:rPr>
              <a:t>, </a:t>
            </a:r>
            <a:r>
              <a:rPr lang="ro-RO" dirty="0" err="1" smtClean="0">
                <a:latin typeface="Candara" panose="020E0502030303020204" pitchFamily="34" charset="0"/>
              </a:rPr>
              <a:t>l</a:t>
            </a:r>
            <a:r>
              <a:rPr lang="en-US" dirty="0" err="1" smtClean="0">
                <a:latin typeface="Candara" panose="020E0502030303020204" pitchFamily="34" charset="0"/>
              </a:rPr>
              <a:t>ogică</a:t>
            </a:r>
            <a:r>
              <a:rPr lang="en-US" dirty="0" smtClean="0">
                <a:latin typeface="Candara" panose="020E0502030303020204" pitchFamily="34" charset="0"/>
              </a:rPr>
              <a:t> </a:t>
            </a:r>
            <a:r>
              <a:rPr lang="en-US" dirty="0" err="1">
                <a:latin typeface="Candara" panose="020E0502030303020204" pitchFamily="34" charset="0"/>
              </a:rPr>
              <a:t>sau</a:t>
            </a:r>
            <a:r>
              <a:rPr lang="en-US" dirty="0">
                <a:latin typeface="Candara" panose="020E0502030303020204" pitchFamily="34" charset="0"/>
              </a:rPr>
              <a:t> </a:t>
            </a:r>
            <a:r>
              <a:rPr lang="ro-RO" dirty="0" err="1" smtClean="0">
                <a:latin typeface="Candara" panose="020E0502030303020204" pitchFamily="34" charset="0"/>
              </a:rPr>
              <a:t>g</a:t>
            </a:r>
            <a:r>
              <a:rPr lang="en-US" dirty="0" err="1" smtClean="0">
                <a:latin typeface="Candara" panose="020E0502030303020204" pitchFamily="34" charset="0"/>
              </a:rPr>
              <a:t>eografie</a:t>
            </a:r>
            <a:r>
              <a:rPr lang="en-US" dirty="0">
                <a:latin typeface="Candara" panose="020E0502030303020204" pitchFamily="34" charset="0"/>
              </a:rPr>
              <a:t>, la </a:t>
            </a:r>
            <a:r>
              <a:rPr lang="ro-RO" b="1" dirty="0" err="1" smtClean="0">
                <a:solidFill>
                  <a:srgbClr val="00B050"/>
                </a:solidFill>
                <a:latin typeface="Candara" panose="020E0502030303020204" pitchFamily="34" charset="0"/>
              </a:rPr>
              <a:t>f</a:t>
            </a:r>
            <a:r>
              <a:rPr lang="en-US" b="1" dirty="0" err="1" smtClean="0">
                <a:solidFill>
                  <a:srgbClr val="00B050"/>
                </a:solidFill>
                <a:latin typeface="Candara" panose="020E0502030303020204" pitchFamily="34" charset="0"/>
              </a:rPr>
              <a:t>ilologie</a:t>
            </a:r>
            <a:r>
              <a:rPr lang="en-US" dirty="0" smtClean="0">
                <a:latin typeface="Candara" panose="020E0502030303020204" pitchFamily="34" charset="0"/>
              </a:rPr>
              <a:t> </a:t>
            </a:r>
            <a:endParaRPr lang="en-US" dirty="0">
              <a:latin typeface="Candara" panose="020E0502030303020204" pitchFamily="34" charset="0"/>
            </a:endParaRPr>
          </a:p>
          <a:p>
            <a:r>
              <a:rPr lang="en-US" dirty="0">
                <a:latin typeface="Candara" panose="020E0502030303020204" pitchFamily="34" charset="0"/>
              </a:rPr>
              <a:t> </a:t>
            </a:r>
          </a:p>
        </p:txBody>
      </p:sp>
      <p:pic>
        <p:nvPicPr>
          <p:cNvPr id="8196" name="Picture 4" descr="Image result for b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381" y="7200900"/>
            <a:ext cx="56673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9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240156" y="0"/>
            <a:ext cx="3617844" cy="914400"/>
          </a:xfrm>
          <a:prstGeom prst="round2Diag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o-RO" sz="2400" dirty="0" smtClean="0">
                <a:latin typeface="Candara" panose="020E0502030303020204" pitchFamily="34" charset="0"/>
              </a:rPr>
              <a:t>CONCURSURI ȘI OLIMPIADE</a:t>
            </a:r>
            <a:endParaRPr lang="en-US" sz="2400" dirty="0">
              <a:latin typeface="Candara" panose="020E0502030303020204" pitchFamily="34" charset="0"/>
            </a:endParaRPr>
          </a:p>
        </p:txBody>
      </p:sp>
      <p:sp>
        <p:nvSpPr>
          <p:cNvPr id="4" name="Rectangle 3"/>
          <p:cNvSpPr/>
          <p:nvPr/>
        </p:nvSpPr>
        <p:spPr>
          <a:xfrm>
            <a:off x="428486" y="1344461"/>
            <a:ext cx="6095999" cy="5493170"/>
          </a:xfrm>
          <a:prstGeom prst="rect">
            <a:avLst/>
          </a:prstGeom>
        </p:spPr>
        <p:txBody>
          <a:bodyPr wrap="square">
            <a:spAutoFit/>
          </a:bodyPr>
          <a:lstStyle/>
          <a:p>
            <a:pPr algn="ctr">
              <a:lnSpc>
                <a:spcPct val="107000"/>
              </a:lnSpc>
              <a:spcAft>
                <a:spcPts val="1800"/>
              </a:spcAft>
            </a:pPr>
            <a:r>
              <a:rPr lang="x-none" sz="4000" b="1" dirty="0" smtClean="0">
                <a:solidFill>
                  <a:srgbClr val="003300"/>
                </a:solidFill>
                <a:latin typeface="Candara" panose="020E0502030303020204" pitchFamily="34" charset="0"/>
                <a:ea typeface="Calibri" panose="020F0502020204030204" pitchFamily="34" charset="0"/>
                <a:cs typeface="Times New Roman" panose="02020603050405020304" pitchFamily="18" charset="0"/>
              </a:rPr>
              <a:t>Colegiul </a:t>
            </a:r>
            <a:r>
              <a:rPr lang="x-none" sz="4000" b="1" dirty="0">
                <a:solidFill>
                  <a:srgbClr val="003300"/>
                </a:solidFill>
                <a:latin typeface="Candara" panose="020E0502030303020204" pitchFamily="34" charset="0"/>
                <a:ea typeface="Calibri" panose="020F0502020204030204" pitchFamily="34" charset="0"/>
                <a:cs typeface="Times New Roman" panose="02020603050405020304" pitchFamily="18" charset="0"/>
              </a:rPr>
              <a:t>nostru  promovează </a:t>
            </a:r>
            <a:r>
              <a:rPr lang="x-none" sz="4000" b="1" dirty="0" smtClean="0">
                <a:solidFill>
                  <a:srgbClr val="003300"/>
                </a:solidFill>
                <a:latin typeface="Candara" panose="020E0502030303020204" pitchFamily="34" charset="0"/>
                <a:ea typeface="Calibri" panose="020F0502020204030204" pitchFamily="34" charset="0"/>
                <a:cs typeface="Times New Roman" panose="02020603050405020304" pitchFamily="18" charset="0"/>
              </a:rPr>
              <a:t>performanța</a:t>
            </a:r>
            <a:r>
              <a:rPr lang="en-US" sz="4000" b="1" dirty="0" smtClean="0">
                <a:solidFill>
                  <a:srgbClr val="003300"/>
                </a:solidFill>
                <a:latin typeface="Candara" panose="020E0502030303020204" pitchFamily="34" charset="0"/>
                <a:ea typeface="Calibri" panose="020F0502020204030204" pitchFamily="34" charset="0"/>
                <a:cs typeface="Times New Roman" panose="02020603050405020304" pitchFamily="18" charset="0"/>
              </a:rPr>
              <a:t> </a:t>
            </a:r>
            <a:r>
              <a:rPr lang="en-US" sz="4000"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 </a:t>
            </a:r>
            <a:r>
              <a:rPr lang="x-none" sz="4000"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 </a:t>
            </a:r>
            <a:endParaRPr lang="en-US" dirty="0">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Clr>
                <a:srgbClr val="003300"/>
              </a:buClr>
              <a:buFont typeface="Wingdings" panose="05000000000000000000" pitchFamily="2" charset="2"/>
              <a:buChar char=""/>
            </a:pPr>
            <a:r>
              <a:rPr lang="x-none" b="1">
                <a:solidFill>
                  <a:srgbClr val="000000"/>
                </a:solidFill>
                <a:latin typeface="Candara" panose="020E0502030303020204" pitchFamily="34" charset="0"/>
                <a:ea typeface="Calibri" panose="020F0502020204030204" pitchFamily="34" charset="0"/>
                <a:cs typeface="Times New Roman" panose="02020603050405020304" pitchFamily="18" charset="0"/>
              </a:rPr>
              <a:t>În </a:t>
            </a:r>
            <a:r>
              <a:rPr lang="x-none" b="1"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principiu</a:t>
            </a: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a:t>
            </a:r>
            <a:r>
              <a:rPr lang="en-US"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 </a:t>
            </a:r>
            <a:r>
              <a:rPr lang="x-none"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se </a:t>
            </a:r>
            <a:r>
              <a:rPr lang="x-none" b="1" dirty="0">
                <a:solidFill>
                  <a:srgbClr val="000000"/>
                </a:solidFill>
                <a:latin typeface="Candara" panose="020E0502030303020204" pitchFamily="34" charset="0"/>
                <a:ea typeface="Calibri" panose="020F0502020204030204" pitchFamily="34" charset="0"/>
                <a:cs typeface="Times New Roman" panose="02020603050405020304" pitchFamily="18" charset="0"/>
              </a:rPr>
              <a:t>poate participa la orice concurs sau olimpiadă la </a:t>
            </a:r>
            <a:r>
              <a:rPr lang="x-none" b="1">
                <a:solidFill>
                  <a:srgbClr val="000000"/>
                </a:solidFill>
                <a:latin typeface="Candara" panose="020E0502030303020204" pitchFamily="34" charset="0"/>
                <a:ea typeface="Calibri" panose="020F0502020204030204" pitchFamily="34" charset="0"/>
                <a:cs typeface="Times New Roman" panose="02020603050405020304" pitchFamily="18" charset="0"/>
              </a:rPr>
              <a:t>care </a:t>
            </a:r>
            <a:r>
              <a:rPr lang="en-US"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 </a:t>
            </a:r>
            <a:r>
              <a:rPr lang="x-none" b="1"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doriți</a:t>
            </a: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a:t>
            </a:r>
            <a:endParaRPr lang="en-US" dirty="0">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Clr>
                <a:srgbClr val="003300"/>
              </a:buClr>
              <a:buFont typeface="Wingdings" panose="05000000000000000000" pitchFamily="2" charset="2"/>
              <a:buChar char=""/>
            </a:pPr>
            <a:r>
              <a:rPr lang="x-none" b="1" dirty="0">
                <a:solidFill>
                  <a:srgbClr val="000000"/>
                </a:solidFill>
                <a:latin typeface="Candara" panose="020E0502030303020204" pitchFamily="34" charset="0"/>
                <a:ea typeface="Calibri" panose="020F0502020204030204" pitchFamily="34" charset="0"/>
                <a:cs typeface="Times New Roman" panose="02020603050405020304" pitchFamily="18" charset="0"/>
              </a:rPr>
              <a:t>Profesorii vă pot ajuta cu </a:t>
            </a: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cele necesare</a:t>
            </a:r>
            <a:r>
              <a:rPr lang="x-none"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 </a:t>
            </a:r>
            <a:r>
              <a:rPr lang="x-none" b="1" dirty="0">
                <a:solidFill>
                  <a:srgbClr val="000000"/>
                </a:solidFill>
                <a:latin typeface="Candara" panose="020E0502030303020204" pitchFamily="34" charset="0"/>
                <a:ea typeface="Calibri" panose="020F0502020204030204" pitchFamily="34" charset="0"/>
                <a:cs typeface="Times New Roman" panose="02020603050405020304" pitchFamily="18" charset="0"/>
              </a:rPr>
              <a:t>(</a:t>
            </a:r>
            <a:r>
              <a:rPr lang="x-none"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materiale,</a:t>
            </a:r>
            <a:r>
              <a:rPr lang="en-US"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 </a:t>
            </a:r>
            <a:r>
              <a:rPr lang="x-none"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sfaturi</a:t>
            </a:r>
            <a:r>
              <a:rPr lang="en-US"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 </a:t>
            </a:r>
            <a:r>
              <a:rPr lang="x-none"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ore </a:t>
            </a:r>
            <a:r>
              <a:rPr lang="x-none" b="1" dirty="0">
                <a:solidFill>
                  <a:srgbClr val="000000"/>
                </a:solidFill>
                <a:latin typeface="Candara" panose="020E0502030303020204" pitchFamily="34" charset="0"/>
                <a:ea typeface="Calibri" panose="020F0502020204030204" pitchFamily="34" charset="0"/>
                <a:cs typeface="Times New Roman" panose="02020603050405020304" pitchFamily="18" charset="0"/>
              </a:rPr>
              <a:t>de </a:t>
            </a:r>
            <a:r>
              <a:rPr lang="x-none" b="1">
                <a:solidFill>
                  <a:srgbClr val="000000"/>
                </a:solidFill>
                <a:latin typeface="Candara" panose="020E0502030303020204" pitchFamily="34" charset="0"/>
                <a:ea typeface="Calibri" panose="020F0502020204030204" pitchFamily="34" charset="0"/>
                <a:cs typeface="Times New Roman" panose="02020603050405020304" pitchFamily="18" charset="0"/>
              </a:rPr>
              <a:t>pregătire</a:t>
            </a:r>
            <a:r>
              <a:rPr lang="x-none" b="1"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a:t>
            </a: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a:t>
            </a:r>
            <a:endParaRPr lang="en-US" dirty="0">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Clr>
                <a:srgbClr val="003300"/>
              </a:buClr>
              <a:buFont typeface="Wingdings" panose="05000000000000000000" pitchFamily="2" charset="2"/>
              <a:buChar char=""/>
            </a:pPr>
            <a:r>
              <a:rPr lang="x-none"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Biblioteca</a:t>
            </a:r>
            <a:r>
              <a:rPr lang="en-US"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  </a:t>
            </a:r>
            <a:r>
              <a:rPr lang="x-none"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de </a:t>
            </a:r>
            <a:r>
              <a:rPr lang="x-none" b="1" dirty="0">
                <a:solidFill>
                  <a:srgbClr val="000000"/>
                </a:solidFill>
                <a:latin typeface="Candara" panose="020E0502030303020204" pitchFamily="34" charset="0"/>
                <a:ea typeface="Calibri" panose="020F0502020204030204" pitchFamily="34" charset="0"/>
                <a:cs typeface="Times New Roman" panose="02020603050405020304" pitchFamily="18" charset="0"/>
              </a:rPr>
              <a:t>asemenea</a:t>
            </a:r>
            <a:r>
              <a:rPr lang="x-none"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a:t>
            </a:r>
            <a:r>
              <a:rPr lang="en-US"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  </a:t>
            </a:r>
            <a:r>
              <a:rPr lang="x-none"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stă </a:t>
            </a:r>
            <a:r>
              <a:rPr lang="x-none" b="1" dirty="0">
                <a:solidFill>
                  <a:srgbClr val="000000"/>
                </a:solidFill>
                <a:latin typeface="Candara" panose="020E0502030303020204" pitchFamily="34" charset="0"/>
                <a:ea typeface="Calibri" panose="020F0502020204030204" pitchFamily="34" charset="0"/>
                <a:cs typeface="Times New Roman" panose="02020603050405020304" pitchFamily="18" charset="0"/>
              </a:rPr>
              <a:t>la dispoziția elevilor dornici </a:t>
            </a:r>
            <a:r>
              <a:rPr lang="x-none" b="1">
                <a:solidFill>
                  <a:srgbClr val="000000"/>
                </a:solidFill>
                <a:latin typeface="Candara" panose="020E0502030303020204" pitchFamily="34" charset="0"/>
                <a:ea typeface="Calibri" panose="020F0502020204030204" pitchFamily="34" charset="0"/>
                <a:cs typeface="Times New Roman" panose="02020603050405020304" pitchFamily="18" charset="0"/>
              </a:rPr>
              <a:t>de </a:t>
            </a:r>
            <a:r>
              <a:rPr lang="x-none" b="1"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afirmare</a:t>
            </a: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a:t>
            </a:r>
            <a:r>
              <a:rPr lang="en-US"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 </a:t>
            </a:r>
            <a:r>
              <a:rPr lang="x-none"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puteți </a:t>
            </a:r>
            <a:r>
              <a:rPr lang="x-none" b="1" dirty="0">
                <a:solidFill>
                  <a:srgbClr val="000000"/>
                </a:solidFill>
                <a:latin typeface="Candara" panose="020E0502030303020204" pitchFamily="34" charset="0"/>
                <a:ea typeface="Calibri" panose="020F0502020204030204" pitchFamily="34" charset="0"/>
                <a:cs typeface="Times New Roman" panose="02020603050405020304" pitchFamily="18" charset="0"/>
              </a:rPr>
              <a:t>împrumuta </a:t>
            </a:r>
            <a:r>
              <a:rPr lang="x-none"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manuale,</a:t>
            </a:r>
            <a:r>
              <a:rPr lang="en-US"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 </a:t>
            </a:r>
            <a:r>
              <a:rPr lang="x-none"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cărți </a:t>
            </a:r>
            <a:r>
              <a:rPr lang="x-none" b="1" dirty="0">
                <a:solidFill>
                  <a:srgbClr val="000000"/>
                </a:solidFill>
                <a:latin typeface="Candara" panose="020E0502030303020204" pitchFamily="34" charset="0"/>
                <a:ea typeface="Calibri" panose="020F0502020204030204" pitchFamily="34" charset="0"/>
                <a:cs typeface="Times New Roman" panose="02020603050405020304" pitchFamily="18" charset="0"/>
              </a:rPr>
              <a:t>și puteți </a:t>
            </a:r>
            <a:r>
              <a:rPr lang="x-none" b="1">
                <a:solidFill>
                  <a:srgbClr val="000000"/>
                </a:solidFill>
                <a:latin typeface="Candara" panose="020E0502030303020204" pitchFamily="34" charset="0"/>
                <a:ea typeface="Calibri" panose="020F0502020204030204" pitchFamily="34" charset="0"/>
                <a:cs typeface="Times New Roman" panose="02020603050405020304" pitchFamily="18" charset="0"/>
              </a:rPr>
              <a:t>învăța </a:t>
            </a:r>
            <a:r>
              <a:rPr lang="x-none" b="1"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acolo</a:t>
            </a: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a:t>
            </a:r>
            <a:endParaRPr lang="en-US" dirty="0">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Clr>
                <a:srgbClr val="003300"/>
              </a:buClr>
              <a:buFont typeface="Wingdings" panose="05000000000000000000" pitchFamily="2" charset="2"/>
              <a:buChar char=""/>
            </a:pPr>
            <a:r>
              <a:rPr lang="x-none" b="1" dirty="0">
                <a:solidFill>
                  <a:srgbClr val="000000"/>
                </a:solidFill>
                <a:latin typeface="Candara" panose="020E0502030303020204" pitchFamily="34" charset="0"/>
                <a:ea typeface="Calibri" panose="020F0502020204030204" pitchFamily="34" charset="0"/>
                <a:cs typeface="Times New Roman" panose="02020603050405020304" pitchFamily="18" charset="0"/>
              </a:rPr>
              <a:t>Cei care participă la o olimpiadă județeană sunt învoiți o săptămână </a:t>
            </a: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în</a:t>
            </a:r>
            <a:r>
              <a:rPr lang="x-none" b="1"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aintea olimpiadei</a:t>
            </a: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a:t>
            </a:r>
            <a:endParaRPr lang="en-US" dirty="0">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Clr>
                <a:srgbClr val="003300"/>
              </a:buClr>
              <a:buFont typeface="Wingdings" panose="05000000000000000000" pitchFamily="2" charset="2"/>
              <a:buChar char=""/>
            </a:pPr>
            <a:r>
              <a:rPr lang="x-none" b="1" dirty="0">
                <a:solidFill>
                  <a:srgbClr val="000000"/>
                </a:solidFill>
                <a:latin typeface="Candara" panose="020E0502030303020204" pitchFamily="34" charset="0"/>
                <a:ea typeface="Calibri" panose="020F0502020204030204" pitchFamily="34" charset="0"/>
                <a:cs typeface="Times New Roman" panose="02020603050405020304" pitchFamily="18" charset="0"/>
              </a:rPr>
              <a:t>Olimpicii naționali sunt </a:t>
            </a:r>
            <a:r>
              <a:rPr lang="x-none" b="1">
                <a:solidFill>
                  <a:srgbClr val="000000"/>
                </a:solidFill>
                <a:latin typeface="Candara" panose="020E0502030303020204" pitchFamily="34" charset="0"/>
                <a:ea typeface="Calibri" panose="020F0502020204030204" pitchFamily="34" charset="0"/>
                <a:cs typeface="Times New Roman" panose="02020603050405020304" pitchFamily="18" charset="0"/>
              </a:rPr>
              <a:t>învoiți </a:t>
            </a: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două săptămâni </a:t>
            </a:r>
            <a:r>
              <a:rPr lang="x-none" b="1"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inaintea </a:t>
            </a:r>
            <a:r>
              <a:rPr lang="x-none" b="1">
                <a:solidFill>
                  <a:srgbClr val="000000"/>
                </a:solidFill>
                <a:latin typeface="Candara" panose="020E0502030303020204" pitchFamily="34" charset="0"/>
                <a:ea typeface="Calibri" panose="020F0502020204030204" pitchFamily="34" charset="0"/>
                <a:cs typeface="Times New Roman" panose="02020603050405020304" pitchFamily="18" charset="0"/>
              </a:rPr>
              <a:t>fazei </a:t>
            </a:r>
            <a:r>
              <a:rPr lang="x-none" b="1"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naționale</a:t>
            </a: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a:t>
            </a:r>
            <a:endParaRPr lang="en-US" dirty="0">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Clr>
                <a:srgbClr val="003300"/>
              </a:buClr>
              <a:buFont typeface="Wingdings" panose="05000000000000000000" pitchFamily="2" charset="2"/>
              <a:buChar char=""/>
            </a:pPr>
            <a:r>
              <a:rPr lang="x-none" b="1" dirty="0">
                <a:solidFill>
                  <a:srgbClr val="000000"/>
                </a:solidFill>
                <a:latin typeface="Candara" panose="020E0502030303020204" pitchFamily="34" charset="0"/>
                <a:ea typeface="Calibri" panose="020F0502020204030204" pitchFamily="34" charset="0"/>
                <a:cs typeface="Times New Roman" panose="02020603050405020304" pitchFamily="18" charset="0"/>
              </a:rPr>
              <a:t>În fiecare an avem peste 10 </a:t>
            </a:r>
            <a:r>
              <a:rPr lang="x-none" b="1">
                <a:solidFill>
                  <a:srgbClr val="000000"/>
                </a:solidFill>
                <a:latin typeface="Candara" panose="020E0502030303020204" pitchFamily="34" charset="0"/>
                <a:ea typeface="Calibri" panose="020F0502020204030204" pitchFamily="34" charset="0"/>
                <a:cs typeface="Times New Roman" panose="02020603050405020304" pitchFamily="18" charset="0"/>
              </a:rPr>
              <a:t>olimpici </a:t>
            </a:r>
            <a:r>
              <a:rPr lang="x-none" b="1"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naționali</a:t>
            </a: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a:t>
            </a:r>
            <a:endParaRPr lang="en-US" dirty="0">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Clr>
                <a:srgbClr val="003300"/>
              </a:buClr>
              <a:buFont typeface="Wingdings" panose="05000000000000000000" pitchFamily="2" charset="2"/>
              <a:buChar char=""/>
            </a:pPr>
            <a:r>
              <a:rPr lang="x-none" b="1" dirty="0">
                <a:solidFill>
                  <a:srgbClr val="000000"/>
                </a:solidFill>
                <a:latin typeface="Candara" panose="020E0502030303020204" pitchFamily="34" charset="0"/>
                <a:ea typeface="Calibri" panose="020F0502020204030204" pitchFamily="34" charset="0"/>
                <a:cs typeface="Times New Roman" panose="02020603050405020304" pitchFamily="18" charset="0"/>
              </a:rPr>
              <a:t>Olimpicii naționali sunt premiați de către școală.</a:t>
            </a:r>
            <a:endParaRPr lang="en-US" dirty="0">
              <a:latin typeface="Candara" panose="020E0502030303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342" t="25352" r="35074" b="22088"/>
          <a:stretch/>
        </p:blipFill>
        <p:spPr>
          <a:xfrm>
            <a:off x="549964" y="7139453"/>
            <a:ext cx="5853044" cy="3005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330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rgbClr val="0070C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1508" y="4556769"/>
            <a:ext cx="5664993" cy="3522360"/>
          </a:xfrm>
        </p:spPr>
        <p:txBody>
          <a:bodyPr>
            <a:normAutofit/>
          </a:bodyPr>
          <a:lstStyle/>
          <a:p>
            <a:r>
              <a:rPr lang="en-US" sz="3200" dirty="0"/>
              <a:t>CAPITOLUL </a:t>
            </a:r>
            <a:r>
              <a:rPr lang="en-US" sz="3200" dirty="0" smtClean="0"/>
              <a:t>4</a:t>
            </a:r>
            <a:r>
              <a:rPr lang="ro-RO" sz="3200" dirty="0" smtClean="0"/>
              <a:t/>
            </a:r>
            <a:br>
              <a:rPr lang="ro-RO" sz="3200" dirty="0" smtClean="0"/>
            </a:br>
            <a:r>
              <a:rPr lang="en-US" sz="3200" dirty="0"/>
              <a:t/>
            </a:r>
            <a:br>
              <a:rPr lang="en-US" sz="3200" dirty="0"/>
            </a:br>
            <a:r>
              <a:rPr lang="ro-RO" sz="3200" dirty="0" smtClean="0"/>
              <a:t>	</a:t>
            </a:r>
            <a:r>
              <a:rPr lang="en-US" sz="3200" i="1" dirty="0" smtClean="0"/>
              <a:t>AJUTOOOR!</a:t>
            </a:r>
            <a:endParaRPr lang="en-US" sz="3200" i="1" dirty="0"/>
          </a:p>
        </p:txBody>
      </p:sp>
    </p:spTree>
    <p:extLst>
      <p:ext uri="{BB962C8B-B14F-4D97-AF65-F5344CB8AC3E}">
        <p14:creationId xmlns:p14="http://schemas.microsoft.com/office/powerpoint/2010/main" val="218167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4643" y="967096"/>
            <a:ext cx="4008784" cy="2667000"/>
          </a:xfrm>
          <a:prstGeom prst="cloudCallout">
            <a:avLst>
              <a:gd name="adj1" fmla="val 74005"/>
              <a:gd name="adj2" fmla="val 79301"/>
            </a:avLst>
          </a:prstGeom>
          <a:solidFill>
            <a:srgbClr val="0070C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x-none" sz="2000" b="1" dirty="0">
                <a:ln w="9525" cap="flat" cmpd="sng" algn="ctr">
                  <a:solidFill>
                    <a:schemeClr val="accent1">
                      <a:shade val="50000"/>
                    </a:schemeClr>
                  </a:solidFill>
                  <a:prstDash val="solid"/>
                  <a:round/>
                </a:ln>
                <a:solidFill>
                  <a:schemeClr val="tx2">
                    <a:lumMod val="75000"/>
                    <a:lumOff val="25000"/>
                  </a:schemeClr>
                </a:solidFill>
                <a:latin typeface="Candara" panose="020E0502030303020204" pitchFamily="34" charset="0"/>
                <a:ea typeface="Calibri" panose="020F0502020204030204" pitchFamily="34" charset="0"/>
                <a:cs typeface="Times New Roman" panose="02020603050405020304" pitchFamily="18" charset="0"/>
              </a:rPr>
              <a:t>Ce se </a:t>
            </a:r>
            <a:r>
              <a:rPr lang="x-none" sz="2000" b="1">
                <a:ln w="9525" cap="flat" cmpd="sng" algn="ctr">
                  <a:solidFill>
                    <a:schemeClr val="accent1">
                      <a:shade val="50000"/>
                    </a:schemeClr>
                  </a:solidFill>
                  <a:prstDash val="solid"/>
                  <a:round/>
                </a:ln>
                <a:solidFill>
                  <a:schemeClr val="tx2">
                    <a:lumMod val="75000"/>
                    <a:lumOff val="25000"/>
                  </a:schemeClr>
                </a:solidFill>
                <a:latin typeface="Candara" panose="020E0502030303020204" pitchFamily="34" charset="0"/>
                <a:ea typeface="Calibri" panose="020F0502020204030204" pitchFamily="34" charset="0"/>
                <a:cs typeface="Times New Roman" panose="02020603050405020304" pitchFamily="18" charset="0"/>
              </a:rPr>
              <a:t>intâmplă </a:t>
            </a:r>
            <a:endParaRPr lang="ro-RO" sz="2000" b="1" dirty="0" smtClean="0">
              <a:ln w="9525" cap="flat" cmpd="sng" algn="ctr">
                <a:solidFill>
                  <a:schemeClr val="accent1">
                    <a:shade val="50000"/>
                  </a:schemeClr>
                </a:solidFill>
                <a:prstDash val="solid"/>
                <a:round/>
              </a:ln>
              <a:solidFill>
                <a:schemeClr val="tx2">
                  <a:lumMod val="75000"/>
                  <a:lumOff val="25000"/>
                </a:schemeClr>
              </a:solidFill>
              <a:latin typeface="Candara" panose="020E0502030303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x-none" sz="2000" b="1" smtClean="0">
                <a:ln w="9525" cap="flat" cmpd="sng" algn="ctr">
                  <a:solidFill>
                    <a:schemeClr val="accent1">
                      <a:shade val="50000"/>
                    </a:schemeClr>
                  </a:solidFill>
                  <a:prstDash val="solid"/>
                  <a:round/>
                </a:ln>
                <a:solidFill>
                  <a:schemeClr val="tx2">
                    <a:lumMod val="75000"/>
                    <a:lumOff val="25000"/>
                  </a:schemeClr>
                </a:solidFill>
                <a:latin typeface="Candara" panose="020E0502030303020204" pitchFamily="34" charset="0"/>
                <a:ea typeface="Calibri" panose="020F0502020204030204" pitchFamily="34" charset="0"/>
                <a:cs typeface="Times New Roman" panose="02020603050405020304" pitchFamily="18" charset="0"/>
              </a:rPr>
              <a:t>dacă </a:t>
            </a:r>
            <a:r>
              <a:rPr lang="x-none" sz="2000" b="1" dirty="0">
                <a:ln w="9525" cap="flat" cmpd="sng" algn="ctr">
                  <a:solidFill>
                    <a:schemeClr val="accent1">
                      <a:shade val="50000"/>
                    </a:schemeClr>
                  </a:solidFill>
                  <a:prstDash val="solid"/>
                  <a:round/>
                </a:ln>
                <a:solidFill>
                  <a:schemeClr val="tx2">
                    <a:lumMod val="75000"/>
                    <a:lumOff val="25000"/>
                  </a:schemeClr>
                </a:solidFill>
                <a:latin typeface="Candara" panose="020E0502030303020204" pitchFamily="34" charset="0"/>
                <a:ea typeface="Calibri" panose="020F0502020204030204" pitchFamily="34" charset="0"/>
                <a:cs typeface="Times New Roman" panose="02020603050405020304" pitchFamily="18" charset="0"/>
              </a:rPr>
              <a:t>mi-am pierdut </a:t>
            </a:r>
            <a:r>
              <a:rPr lang="x-none" sz="2000" b="1" dirty="0" smtClean="0">
                <a:ln w="9525" cap="flat" cmpd="sng" algn="ctr">
                  <a:solidFill>
                    <a:schemeClr val="accent1">
                      <a:shade val="50000"/>
                    </a:schemeClr>
                  </a:solidFill>
                  <a:prstDash val="solid"/>
                  <a:round/>
                </a:ln>
                <a:solidFill>
                  <a:schemeClr val="tx2">
                    <a:lumMod val="75000"/>
                    <a:lumOff val="25000"/>
                  </a:schemeClr>
                </a:solidFill>
                <a:latin typeface="Candara" panose="020E0502030303020204" pitchFamily="34" charset="0"/>
                <a:ea typeface="Calibri" panose="020F0502020204030204" pitchFamily="34" charset="0"/>
                <a:cs typeface="Times New Roman" panose="02020603050405020304" pitchFamily="18" charset="0"/>
              </a:rPr>
              <a:t>carnetul</a:t>
            </a:r>
            <a:r>
              <a:rPr lang="ro-RO" sz="2000" b="1" dirty="0" smtClean="0">
                <a:ln w="9525" cap="flat" cmpd="sng" algn="ctr">
                  <a:solidFill>
                    <a:schemeClr val="accent1">
                      <a:shade val="50000"/>
                    </a:schemeClr>
                  </a:solidFill>
                  <a:prstDash val="solid"/>
                  <a:round/>
                </a:ln>
                <a:solidFill>
                  <a:schemeClr val="tx2">
                    <a:lumMod val="75000"/>
                    <a:lumOff val="25000"/>
                  </a:schemeClr>
                </a:solidFill>
                <a:latin typeface="Candara" panose="020E0502030303020204" pitchFamily="34" charset="0"/>
                <a:ea typeface="Calibri" panose="020F0502020204030204" pitchFamily="34" charset="0"/>
                <a:cs typeface="Times New Roman" panose="02020603050405020304" pitchFamily="18" charset="0"/>
              </a:rPr>
              <a:t> de elev</a:t>
            </a:r>
            <a:r>
              <a:rPr lang="x-none" sz="2000" b="1" dirty="0" smtClean="0">
                <a:ln w="9525" cap="flat" cmpd="sng" algn="ctr">
                  <a:solidFill>
                    <a:schemeClr val="accent1">
                      <a:shade val="50000"/>
                    </a:schemeClr>
                  </a:solidFill>
                  <a:prstDash val="solid"/>
                  <a:round/>
                </a:ln>
                <a:solidFill>
                  <a:schemeClr val="tx2">
                    <a:lumMod val="75000"/>
                    <a:lumOff val="25000"/>
                  </a:schemeClr>
                </a:solidFill>
                <a:latin typeface="Candara" panose="020E0502030303020204" pitchFamily="34" charset="0"/>
                <a:ea typeface="Calibri" panose="020F0502020204030204" pitchFamily="34" charset="0"/>
                <a:cs typeface="Times New Roman" panose="02020603050405020304" pitchFamily="18" charset="0"/>
              </a:rPr>
              <a:t>?</a:t>
            </a:r>
            <a:endParaRPr lang="en-US" sz="1100" b="1" dirty="0">
              <a:ln w="9525" cap="flat" cmpd="sng" algn="ctr">
                <a:solidFill>
                  <a:schemeClr val="accent1">
                    <a:shade val="50000"/>
                  </a:schemeClr>
                </a:solidFill>
                <a:prstDash val="solid"/>
                <a:round/>
              </a:ln>
              <a:solidFill>
                <a:schemeClr val="tx2">
                  <a:lumMod val="75000"/>
                  <a:lumOff val="25000"/>
                </a:schemeClr>
              </a:solidFill>
              <a:latin typeface="Candara" panose="020E050203030302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284093" y="5329339"/>
            <a:ext cx="1181100" cy="638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Diagram 3"/>
          <p:cNvGraphicFramePr/>
          <p:nvPr>
            <p:extLst>
              <p:ext uri="{D42A27DB-BD31-4B8C-83A1-F6EECF244321}">
                <p14:modId xmlns:p14="http://schemas.microsoft.com/office/powerpoint/2010/main" val="2267562799"/>
              </p:ext>
            </p:extLst>
          </p:nvPr>
        </p:nvGraphicFramePr>
        <p:xfrm>
          <a:off x="-192984" y="4795008"/>
          <a:ext cx="7050984" cy="4733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607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44337" y="551000"/>
            <a:ext cx="2552700" cy="2257425"/>
          </a:xfrm>
          <a:prstGeom prst="wedgeEllipseCallout">
            <a:avLst>
              <a:gd name="adj1" fmla="val -43675"/>
              <a:gd name="adj2" fmla="val 60152"/>
            </a:avLst>
          </a:prstGeom>
          <a:solidFill>
            <a:srgbClr val="36174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x-none" b="1" dirty="0">
                <a:effectLst/>
                <a:latin typeface="Candara" panose="020E0502030303020204" pitchFamily="34" charset="0"/>
                <a:ea typeface="Calibri" panose="020F0502020204030204" pitchFamily="34" charset="0"/>
                <a:cs typeface="Times New Roman" panose="02020603050405020304" pitchFamily="18" charset="0"/>
              </a:rPr>
              <a:t>Cum pot să îmi rezolv </a:t>
            </a:r>
            <a:r>
              <a:rPr lang="x-none" b="1" dirty="0" smtClean="0">
                <a:effectLst/>
                <a:latin typeface="Candara" panose="020E0502030303020204" pitchFamily="34" charset="0"/>
                <a:ea typeface="Calibri" panose="020F0502020204030204" pitchFamily="34" charset="0"/>
                <a:cs typeface="Times New Roman" panose="02020603050405020304" pitchFamily="18" charset="0"/>
              </a:rPr>
              <a:t>situația</a:t>
            </a:r>
            <a:r>
              <a:rPr lang="ro-RO" b="1" dirty="0" smtClean="0">
                <a:latin typeface="Candara" panose="020E0502030303020204" pitchFamily="34" charset="0"/>
                <a:ea typeface="Calibri" panose="020F0502020204030204" pitchFamily="34" charset="0"/>
                <a:cs typeface="Times New Roman" panose="02020603050405020304" pitchFamily="18" charset="0"/>
              </a:rPr>
              <a:t> </a:t>
            </a:r>
            <a:r>
              <a:rPr lang="x-none" b="1" dirty="0" smtClean="0">
                <a:effectLst/>
                <a:latin typeface="Candara" panose="020E0502030303020204" pitchFamily="34" charset="0"/>
                <a:ea typeface="Calibri" panose="020F0502020204030204" pitchFamily="34" charset="0"/>
                <a:cs typeface="Times New Roman" panose="02020603050405020304" pitchFamily="18" charset="0"/>
              </a:rPr>
              <a:t>absențel</a:t>
            </a:r>
            <a:r>
              <a:rPr lang="ro-RO" b="1" dirty="0" smtClean="0">
                <a:effectLst/>
                <a:latin typeface="Candara" panose="020E0502030303020204" pitchFamily="34" charset="0"/>
                <a:ea typeface="Calibri" panose="020F0502020204030204" pitchFamily="34" charset="0"/>
                <a:cs typeface="Times New Roman" panose="02020603050405020304" pitchFamily="18" charset="0"/>
              </a:rPr>
              <a:t>or</a:t>
            </a:r>
            <a:r>
              <a:rPr lang="x-none" b="1" dirty="0" smtClean="0">
                <a:effectLst/>
                <a:latin typeface="Candara" panose="020E0502030303020204" pitchFamily="34" charset="0"/>
                <a:ea typeface="Calibri" panose="020F0502020204030204" pitchFamily="34" charset="0"/>
                <a:cs typeface="Times New Roman" panose="02020603050405020304" pitchFamily="18" charset="0"/>
              </a:rPr>
              <a:t>?</a:t>
            </a:r>
            <a:endParaRPr lang="en-US" dirty="0">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3" name="Vertical Scroll 2"/>
          <p:cNvSpPr/>
          <p:nvPr/>
        </p:nvSpPr>
        <p:spPr>
          <a:xfrm>
            <a:off x="954157" y="3380429"/>
            <a:ext cx="5686010" cy="3564835"/>
          </a:xfrm>
          <a:prstGeom prst="verticalScroll">
            <a:avLst/>
          </a:prstGeom>
          <a:solidFill>
            <a:srgbClr val="00999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endParaRPr lang="ro-RO"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ro-RO" b="1" dirty="0" err="1">
                <a:solidFill>
                  <a:srgbClr val="000000"/>
                </a:solidFill>
                <a:latin typeface="Candara" panose="020E0502030303020204" pitchFamily="34" charset="0"/>
                <a:ea typeface="Calibri" panose="020F0502020204030204" pitchFamily="34" charset="0"/>
                <a:cs typeface="Times New Roman" panose="02020603050405020304" pitchFamily="18" charset="0"/>
              </a:rPr>
              <a:t>S</a:t>
            </a:r>
            <a:r>
              <a:rPr lang="en-US" b="1" dirty="0" err="1"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ituația</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absențelor</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este</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contorizată</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la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sfârșitul</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fiecărei</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luni</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de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către</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dirigintele</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clasei</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t>
            </a:r>
            <a:endParaRPr lang="en-US"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ro-RO" b="1" dirty="0" err="1">
                <a:solidFill>
                  <a:srgbClr val="000000"/>
                </a:solidFill>
                <a:latin typeface="Candara" panose="020E0502030303020204" pitchFamily="34" charset="0"/>
                <a:ea typeface="Calibri" panose="020F0502020204030204" pitchFamily="34" charset="0"/>
                <a:cs typeface="Times New Roman" panose="02020603050405020304" pitchFamily="18" charset="0"/>
              </a:rPr>
              <a:t>N</a:t>
            </a:r>
            <a:r>
              <a:rPr lang="en-US" b="1" dirty="0" err="1"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umărul</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maxim de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absențe</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nemotivate</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este</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ro-RO" b="1" dirty="0">
                <a:solidFill>
                  <a:srgbClr val="000000"/>
                </a:solidFill>
                <a:latin typeface="Candara" panose="020E0502030303020204" pitchFamily="34" charset="0"/>
                <a:ea typeface="Calibri" panose="020F0502020204030204" pitchFamily="34" charset="0"/>
                <a:cs typeface="Times New Roman" panose="02020603050405020304" pitchFamily="18" charset="0"/>
              </a:rPr>
              <a:t>9</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t>
            </a:r>
            <a:r>
              <a:rPr lang="ro-RO"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în</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fiecare</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semestru</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t>
            </a:r>
            <a:endParaRPr lang="en-US"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Biletul de voie este eliberat de profesorul diriginte sau, în lipsa acestuia, de director.</a:t>
            </a:r>
          </a:p>
          <a:p>
            <a:pPr marL="342900" marR="0" lvl="0" indent="-342900">
              <a:lnSpc>
                <a:spcPct val="107000"/>
              </a:lnSpc>
              <a:spcBef>
                <a:spcPts val="0"/>
              </a:spcBef>
              <a:spcAft>
                <a:spcPts val="0"/>
              </a:spcAft>
              <a:buFont typeface="Wingdings" panose="05000000000000000000" pitchFamily="2" charset="2"/>
              <a:buChar char=""/>
            </a:pP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C</a:t>
            </a:r>
            <a:r>
              <a:rPr lang="en-US" b="1" dirty="0" err="1"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ererea</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de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învoire</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ro-RO"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este completată de părinte și </a:t>
            </a:r>
            <a:r>
              <a:rPr lang="en-US" b="1" dirty="0" err="1"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este</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valabilă</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pentru</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o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zi</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t>
            </a:r>
            <a:endParaRPr lang="en-US"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x-none" sz="11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4" name="Text Box 14"/>
          <p:cNvSpPr txBox="1"/>
          <p:nvPr/>
        </p:nvSpPr>
        <p:spPr>
          <a:xfrm>
            <a:off x="312160" y="7752521"/>
            <a:ext cx="6134100" cy="1537253"/>
          </a:xfrm>
          <a:prstGeom prst="doubleWave">
            <a:avLst>
              <a:gd name="adj1" fmla="val 6250"/>
              <a:gd name="adj2" fmla="val 1728"/>
            </a:avLst>
          </a:prstGeom>
          <a:solidFill>
            <a:srgbClr val="003366">
              <a:alpha val="68000"/>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000" b="1" dirty="0" err="1">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Scutirile</a:t>
            </a: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 </a:t>
            </a:r>
            <a:r>
              <a:rPr lang="en-US" sz="2000" b="1" dirty="0" err="1">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și</a:t>
            </a: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 </a:t>
            </a:r>
            <a:r>
              <a:rPr lang="en-US" sz="2000" b="1" dirty="0" err="1">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cererile</a:t>
            </a: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 </a:t>
            </a:r>
            <a:r>
              <a:rPr lang="en-US" sz="2000" b="1" dirty="0" err="1">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trebuie</a:t>
            </a: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 </a:t>
            </a:r>
            <a:r>
              <a:rPr lang="en-US" sz="2000" b="1" dirty="0" err="1">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aduse</a:t>
            </a: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 </a:t>
            </a:r>
            <a:r>
              <a:rPr lang="en-US" sz="2000" b="1" dirty="0" err="1">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dirigintelui</a:t>
            </a: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 </a:t>
            </a:r>
            <a:r>
              <a:rPr lang="en-US" sz="2000" b="1" dirty="0" err="1">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în</a:t>
            </a: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 </a:t>
            </a:r>
            <a:r>
              <a:rPr lang="en-US" sz="2000" b="1" dirty="0" err="1">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termen</a:t>
            </a: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 de o </a:t>
            </a:r>
            <a:r>
              <a:rPr lang="en-US" sz="2000" b="1" dirty="0" err="1">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săptămână</a:t>
            </a: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 de la data </a:t>
            </a:r>
            <a:r>
              <a:rPr lang="en-US" sz="2000" b="1" dirty="0" err="1">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ultimei</a:t>
            </a: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 </a:t>
            </a:r>
            <a:r>
              <a:rPr lang="en-US" sz="2000" b="1" dirty="0" err="1">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absențe</a:t>
            </a: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a:t>
            </a:r>
            <a:endParaRPr lang="en-US" sz="1200" b="1" dirty="0">
              <a:effectLst/>
              <a:latin typeface="Candara" panose="020E0502030303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 </a:t>
            </a:r>
            <a:r>
              <a:rPr lang="en-US" sz="2000" b="1" dirty="0" err="1">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Scutirile</a:t>
            </a: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 se </a:t>
            </a:r>
            <a:r>
              <a:rPr lang="en-US" sz="2000" b="1" dirty="0" err="1">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vizează</a:t>
            </a: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 la </a:t>
            </a:r>
            <a:r>
              <a:rPr lang="en-US" sz="2000" b="1" dirty="0" err="1">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cabinetul</a:t>
            </a: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 medical (</a:t>
            </a:r>
            <a:r>
              <a:rPr lang="en-US" sz="2000" b="1" dirty="0" err="1">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corp</a:t>
            </a:r>
            <a:r>
              <a:rPr lang="en-US" sz="2000" b="1"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 C).</a:t>
            </a:r>
            <a:endParaRPr lang="en-US" sz="1200" b="1" dirty="0">
              <a:effectLst/>
              <a:latin typeface="Candara" panose="020E0502030303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sp>
        <p:nvSpPr>
          <p:cNvPr id="5" name="TextBox 4"/>
          <p:cNvSpPr txBox="1"/>
          <p:nvPr/>
        </p:nvSpPr>
        <p:spPr>
          <a:xfrm>
            <a:off x="2956796" y="3380429"/>
            <a:ext cx="1823191" cy="461665"/>
          </a:xfrm>
          <a:prstGeom prst="rect">
            <a:avLst/>
          </a:prstGeom>
          <a:noFill/>
        </p:spPr>
        <p:txBody>
          <a:bodyPr wrap="none" rtlCol="0">
            <a:spAutoFit/>
          </a:bodyPr>
          <a:lstStyle/>
          <a:p>
            <a:r>
              <a:rPr lang="ro-RO" sz="2400" b="1" dirty="0" smtClean="0">
                <a:solidFill>
                  <a:srgbClr val="000000"/>
                </a:solidFill>
                <a:latin typeface="Candara" panose="020E0502030303020204" pitchFamily="34" charset="0"/>
              </a:rPr>
              <a:t>IMPORTANT</a:t>
            </a:r>
            <a:endParaRPr lang="en-US" sz="2400" b="1" dirty="0">
              <a:solidFill>
                <a:srgbClr val="000000"/>
              </a:solidFill>
              <a:latin typeface="Candara" panose="020E0502030303020204" pitchFamily="34" charset="0"/>
            </a:endParaRPr>
          </a:p>
        </p:txBody>
      </p:sp>
    </p:spTree>
    <p:extLst>
      <p:ext uri="{BB962C8B-B14F-4D97-AF65-F5344CB8AC3E}">
        <p14:creationId xmlns:p14="http://schemas.microsoft.com/office/powerpoint/2010/main" val="213374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3246783" y="446431"/>
            <a:ext cx="3196051" cy="1620907"/>
          </a:xfrm>
          <a:prstGeom prst="wedgeRoundRectCallout">
            <a:avLst/>
          </a:prstGeom>
          <a:solidFill>
            <a:srgbClr val="6666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x-none" sz="2400" b="1" dirty="0">
                <a:effectLst/>
                <a:latin typeface="Candara" panose="020E0502030303020204" pitchFamily="34" charset="0"/>
                <a:ea typeface="Calibri" panose="020F0502020204030204" pitchFamily="34" charset="0"/>
                <a:cs typeface="Times New Roman" panose="02020603050405020304" pitchFamily="18" charset="0"/>
              </a:rPr>
              <a:t>Cum pot să îmi rezolv problemele?</a:t>
            </a:r>
            <a:endParaRPr lang="en-US" sz="2400" b="1" dirty="0">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4" name="7-Point Star 3"/>
          <p:cNvSpPr/>
          <p:nvPr/>
        </p:nvSpPr>
        <p:spPr>
          <a:xfrm>
            <a:off x="943802" y="6877879"/>
            <a:ext cx="4998347" cy="3326500"/>
          </a:xfrm>
          <a:prstGeom prst="star7">
            <a:avLst/>
          </a:prstGeom>
          <a:solidFill>
            <a:srgbClr val="66669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ro-RO" sz="1800"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dirty="0" err="1"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Dacă</a:t>
            </a:r>
            <a:r>
              <a:rPr lang="en-US" sz="1800"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vrei</a:t>
            </a:r>
            <a:r>
              <a:rPr lang="en-US" sz="1800"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să</a:t>
            </a:r>
            <a:r>
              <a:rPr lang="en-US" sz="1800"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vii cu o </a:t>
            </a:r>
            <a:r>
              <a:rPr lang="en-US" sz="1800"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propunere</a:t>
            </a:r>
            <a:r>
              <a:rPr lang="en-US" sz="1800"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sau</a:t>
            </a:r>
            <a:r>
              <a:rPr lang="en-US" sz="1800"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o </a:t>
            </a:r>
            <a:r>
              <a:rPr lang="en-US" sz="1800" b="1" dirty="0" err="1"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reclamație</a:t>
            </a:r>
            <a:r>
              <a:rPr lang="ro-RO" sz="1800"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t>
            </a:r>
            <a:r>
              <a:rPr lang="en-US" sz="1800"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te</a:t>
            </a:r>
            <a:r>
              <a:rPr lang="en-US" sz="1800"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poți</a:t>
            </a:r>
            <a:r>
              <a:rPr lang="en-US" sz="1800"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adresa</a:t>
            </a:r>
            <a:r>
              <a:rPr lang="en-US" sz="1800"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președintelui</a:t>
            </a:r>
            <a:r>
              <a:rPr lang="en-US" sz="1800"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consiliului</a:t>
            </a:r>
            <a:r>
              <a:rPr lang="en-US" sz="1800"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elevilor</a:t>
            </a:r>
            <a:r>
              <a:rPr lang="en-US" sz="1800"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dirty="0" err="1"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sau</a:t>
            </a:r>
            <a:r>
              <a:rPr lang="en-US" sz="1800"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direcțiunii</a:t>
            </a:r>
            <a:r>
              <a:rPr lang="en-US" sz="1800"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t>
            </a:r>
            <a:endParaRPr lang="en-US" sz="1100"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9218" name="Picture 2" descr="Image result for ide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49" r="18222" b="30963"/>
          <a:stretch/>
        </p:blipFill>
        <p:spPr bwMode="auto">
          <a:xfrm rot="20172752">
            <a:off x="575640" y="4896678"/>
            <a:ext cx="2093843" cy="22611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ide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49" r="18222" b="30963"/>
          <a:stretch/>
        </p:blipFill>
        <p:spPr bwMode="auto">
          <a:xfrm rot="1398813">
            <a:off x="4019836" y="4888175"/>
            <a:ext cx="2065871" cy="2230945"/>
          </a:xfrm>
          <a:prstGeom prst="rect">
            <a:avLst/>
          </a:prstGeom>
          <a:noFill/>
          <a:extLst>
            <a:ext uri="{909E8E84-426E-40DD-AFC4-6F175D3DCCD1}">
              <a14:hiddenFill xmlns:a14="http://schemas.microsoft.com/office/drawing/2010/main">
                <a:solidFill>
                  <a:srgbClr val="FFFFFF"/>
                </a:solidFill>
              </a14:hiddenFill>
            </a:ext>
          </a:extLst>
        </p:spPr>
      </p:pic>
      <p:sp>
        <p:nvSpPr>
          <p:cNvPr id="3" name="Folded Corner 2"/>
          <p:cNvSpPr/>
          <p:nvPr/>
        </p:nvSpPr>
        <p:spPr>
          <a:xfrm>
            <a:off x="575640" y="2524836"/>
            <a:ext cx="5734672" cy="2219442"/>
          </a:xfrm>
          <a:prstGeom prst="foldedCorner">
            <a:avLst/>
          </a:prstGeom>
          <a:solidFill>
            <a:srgbClr val="9999FF">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gn="just">
              <a:lnSpc>
                <a:spcPct val="107000"/>
              </a:lnSpc>
              <a:spcBef>
                <a:spcPts val="0"/>
              </a:spcBef>
              <a:spcAft>
                <a:spcPts val="0"/>
              </a:spcAft>
              <a:buFont typeface="Wingdings" panose="05000000000000000000" pitchFamily="2" charset="2"/>
              <a:buChar char="v"/>
            </a:pPr>
            <a:r>
              <a:rPr lang="ro-RO" b="1" dirty="0" err="1">
                <a:solidFill>
                  <a:srgbClr val="000000"/>
                </a:solidFill>
                <a:latin typeface="Candara" panose="020E0502030303020204" pitchFamily="34" charset="0"/>
                <a:ea typeface="Calibri" panose="020F0502020204030204" pitchFamily="34" charset="0"/>
                <a:cs typeface="Times New Roman" panose="02020603050405020304" pitchFamily="18" charset="0"/>
              </a:rPr>
              <a:t>O</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rice problem</a:t>
            </a:r>
            <a:r>
              <a:rPr lang="ro-RO"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ă</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ap</a:t>
            </a:r>
            <a:r>
              <a:rPr lang="ro-RO"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ă</a:t>
            </a:r>
            <a:r>
              <a:rPr lang="en-US" b="1" dirty="0" err="1"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rută</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î</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n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clasă</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trebuie</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semnal</a:t>
            </a: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at</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ă </a:t>
            </a:r>
            <a:r>
              <a:rPr lang="en-US" b="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dirigintelui</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t>
            </a:r>
          </a:p>
          <a:p>
            <a:pPr marL="342900" marR="0" lvl="0" indent="-342900" algn="just">
              <a:lnSpc>
                <a:spcPct val="107000"/>
              </a:lnSpc>
              <a:spcBef>
                <a:spcPts val="0"/>
              </a:spcBef>
              <a:spcAft>
                <a:spcPts val="800"/>
              </a:spcAft>
              <a:buFont typeface="Wingdings" panose="05000000000000000000" pitchFamily="2" charset="2"/>
              <a:buChar char="v"/>
            </a:pPr>
            <a:r>
              <a:rPr lang="ro-RO"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Dacă simți nevoia să comunici cu cineva despre problemele tale, poți apela la doamna profesoară Daniela Lungu pe care o găsești la </a:t>
            </a:r>
            <a:r>
              <a:rPr lang="en-US" b="1" i="1" dirty="0" err="1"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cabinetul</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i="1"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psihologic</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t>
            </a:r>
            <a:r>
              <a:rPr lang="ro-RO"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sala </a:t>
            </a:r>
            <a:r>
              <a:rPr lang="ro-RO" b="1" dirty="0" smtClean="0">
                <a:solidFill>
                  <a:srgbClr val="000000"/>
                </a:solidFill>
                <a:latin typeface="Candara" panose="020E0502030303020204" pitchFamily="34" charset="0"/>
                <a:ea typeface="Calibri" panose="020F0502020204030204" pitchFamily="34" charset="0"/>
                <a:cs typeface="Times New Roman" panose="02020603050405020304" pitchFamily="18" charset="0"/>
              </a:rPr>
              <a:t>C22</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t>
            </a:r>
            <a:r>
              <a:rPr lang="ro-RO"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etaj</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2</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t>
            </a:r>
            <a:r>
              <a:rPr lang="ro-RO"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b="1" dirty="0" err="1"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corp</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ro-RO" b="1" dirty="0">
                <a:solidFill>
                  <a:srgbClr val="000000"/>
                </a:solidFill>
                <a:latin typeface="Candara" panose="020E0502030303020204" pitchFamily="34" charset="0"/>
                <a:ea typeface="Calibri" panose="020F0502020204030204" pitchFamily="34" charset="0"/>
                <a:cs typeface="Times New Roman" panose="02020603050405020304" pitchFamily="18" charset="0"/>
              </a:rPr>
              <a:t>C</a:t>
            </a:r>
            <a:r>
              <a:rPr lang="en-US" b="1" dirty="0" smtClean="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t>
            </a:r>
            <a:endParaRPr lang="en-US" b="1"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920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rgbClr val="7030A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1508" y="4556769"/>
            <a:ext cx="5664993" cy="3533935"/>
          </a:xfrm>
        </p:spPr>
        <p:txBody>
          <a:bodyPr>
            <a:normAutofit/>
          </a:bodyPr>
          <a:lstStyle/>
          <a:p>
            <a:r>
              <a:rPr lang="ro-RO" sz="3200" dirty="0"/>
              <a:t>Capitolul </a:t>
            </a:r>
            <a:r>
              <a:rPr lang="ro-RO" sz="3200" dirty="0" smtClean="0"/>
              <a:t>5</a:t>
            </a:r>
            <a:br>
              <a:rPr lang="ro-RO" sz="3200" dirty="0" smtClean="0"/>
            </a:br>
            <a:r>
              <a:rPr lang="ro-RO" sz="3200" dirty="0"/>
              <a:t/>
            </a:r>
            <a:br>
              <a:rPr lang="ro-RO" sz="3200" dirty="0"/>
            </a:br>
            <a:r>
              <a:rPr lang="ro-RO" sz="3200" i="1" dirty="0" smtClean="0"/>
              <a:t>există </a:t>
            </a:r>
            <a:r>
              <a:rPr lang="ro-RO" sz="3200" i="1" dirty="0"/>
              <a:t>viață și după </a:t>
            </a:r>
            <a:r>
              <a:rPr lang="ro-RO" sz="3200" i="1" dirty="0" smtClean="0"/>
              <a:t>ore</a:t>
            </a:r>
            <a:endParaRPr lang="en-US" sz="3200" i="1" dirty="0"/>
          </a:p>
        </p:txBody>
      </p:sp>
    </p:spTree>
    <p:extLst>
      <p:ext uri="{BB962C8B-B14F-4D97-AF65-F5344CB8AC3E}">
        <p14:creationId xmlns:p14="http://schemas.microsoft.com/office/powerpoint/2010/main" val="26314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022" y="3884160"/>
            <a:ext cx="1298713" cy="2082106"/>
          </a:xfrm>
          <a:prstGeom prst="rect">
            <a:avLst/>
          </a:prstGeom>
          <a:solidFill>
            <a:srgbClr val="7030A0"/>
          </a:solidFill>
        </p:spPr>
      </p:pic>
      <p:sp>
        <p:nvSpPr>
          <p:cNvPr id="2" name="Plaque 1"/>
          <p:cNvSpPr/>
          <p:nvPr/>
        </p:nvSpPr>
        <p:spPr>
          <a:xfrm>
            <a:off x="2160105" y="1198074"/>
            <a:ext cx="4465982" cy="7046416"/>
          </a:xfrm>
          <a:prstGeom prst="plaque">
            <a:avLst/>
          </a:prstGeom>
          <a:solidFill>
            <a:srgbClr val="CC00CC">
              <a:alpha val="16000"/>
            </a:srgbClr>
          </a:solidFill>
          <a:ln w="76200" cap="rnd" cmpd="tri">
            <a:solidFill>
              <a:srgbClr val="CC00CC">
                <a:alpha val="79000"/>
              </a:srgbClr>
            </a:solidFill>
            <a:prstDash val="lgDash"/>
          </a:ln>
        </p:spPr>
        <p:txBody>
          <a:bodyPr wrap="square">
            <a:spAutoFit/>
          </a:bodyPr>
          <a:lstStyle/>
          <a:p>
            <a:r>
              <a:rPr lang="en-US" sz="1600" b="1" dirty="0" err="1" smtClean="0">
                <a:solidFill>
                  <a:srgbClr val="000000"/>
                </a:solidFill>
                <a:latin typeface="Candara" panose="020E0502030303020204" pitchFamily="34" charset="0"/>
              </a:rPr>
              <a:t>Stați</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aud</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ceva</a:t>
            </a:r>
            <a:r>
              <a:rPr lang="en-US" sz="1600" b="1" dirty="0">
                <a:solidFill>
                  <a:srgbClr val="000000"/>
                </a:solidFill>
                <a:latin typeface="Candara" panose="020E0502030303020204" pitchFamily="34" charset="0"/>
              </a:rPr>
              <a:t>… se </a:t>
            </a:r>
            <a:r>
              <a:rPr lang="en-US" sz="1600" b="1" dirty="0" err="1">
                <a:solidFill>
                  <a:srgbClr val="000000"/>
                </a:solidFill>
                <a:latin typeface="Candara" panose="020E0502030303020204" pitchFamily="34" charset="0"/>
              </a:rPr>
              <a:t>aude</a:t>
            </a:r>
            <a:r>
              <a:rPr lang="en-US" sz="1600" b="1" dirty="0">
                <a:solidFill>
                  <a:srgbClr val="000000"/>
                </a:solidFill>
                <a:latin typeface="Candara" panose="020E0502030303020204" pitchFamily="34" charset="0"/>
              </a:rPr>
              <a:t> din </a:t>
            </a:r>
            <a:r>
              <a:rPr lang="en-US" sz="1600" b="1" dirty="0" err="1">
                <a:solidFill>
                  <a:srgbClr val="000000"/>
                </a:solidFill>
                <a:latin typeface="Candara" panose="020E0502030303020204" pitchFamily="34" charset="0"/>
              </a:rPr>
              <a:t>ce</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în</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ce</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mai</a:t>
            </a:r>
            <a:r>
              <a:rPr lang="en-US" sz="1600" b="1" dirty="0">
                <a:solidFill>
                  <a:srgbClr val="000000"/>
                </a:solidFill>
                <a:latin typeface="Candara" panose="020E0502030303020204" pitchFamily="34" charset="0"/>
              </a:rPr>
              <a:t> tare. Aa, </a:t>
            </a:r>
            <a:r>
              <a:rPr lang="en-US" sz="1600" b="1" dirty="0" err="1">
                <a:solidFill>
                  <a:srgbClr val="000000"/>
                </a:solidFill>
                <a:latin typeface="Candara" panose="020E0502030303020204" pitchFamily="34" charset="0"/>
              </a:rPr>
              <a:t>întrebați</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ce</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puteți</a:t>
            </a:r>
            <a:r>
              <a:rPr lang="en-US" sz="1600" b="1" dirty="0">
                <a:solidFill>
                  <a:srgbClr val="000000"/>
                </a:solidFill>
                <a:latin typeface="Candara" panose="020E0502030303020204" pitchFamily="34" charset="0"/>
              </a:rPr>
              <a:t> face </a:t>
            </a:r>
            <a:r>
              <a:rPr lang="en-US" sz="1600" b="1" dirty="0" err="1">
                <a:solidFill>
                  <a:srgbClr val="000000"/>
                </a:solidFill>
                <a:latin typeface="Candara" panose="020E0502030303020204" pitchFamily="34" charset="0"/>
              </a:rPr>
              <a:t>în</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afară</a:t>
            </a:r>
            <a:r>
              <a:rPr lang="en-US" sz="1600" b="1" dirty="0">
                <a:solidFill>
                  <a:srgbClr val="000000"/>
                </a:solidFill>
                <a:latin typeface="Candara" panose="020E0502030303020204" pitchFamily="34" charset="0"/>
              </a:rPr>
              <a:t> de </a:t>
            </a:r>
            <a:r>
              <a:rPr lang="en-US" sz="1600" b="1" dirty="0" err="1" smtClean="0">
                <a:solidFill>
                  <a:srgbClr val="000000"/>
                </a:solidFill>
                <a:latin typeface="Candara" panose="020E0502030303020204" pitchFamily="34" charset="0"/>
              </a:rPr>
              <a:t>învățat</a:t>
            </a:r>
            <a:r>
              <a:rPr lang="ro-RO" sz="1600" b="1" dirty="0" smtClean="0">
                <a:solidFill>
                  <a:srgbClr val="000000"/>
                </a:solidFill>
                <a:latin typeface="Candara" panose="020E0502030303020204" pitchFamily="34" charset="0"/>
              </a:rPr>
              <a:t>,</a:t>
            </a:r>
            <a:r>
              <a:rPr lang="en-US" sz="1600" b="1" dirty="0" smtClean="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deoarece</a:t>
            </a:r>
            <a:r>
              <a:rPr lang="en-US" sz="1600" b="1" dirty="0">
                <a:solidFill>
                  <a:srgbClr val="000000"/>
                </a:solidFill>
                <a:latin typeface="Candara" panose="020E0502030303020204" pitchFamily="34" charset="0"/>
              </a:rPr>
              <a:t> </a:t>
            </a:r>
            <a:r>
              <a:rPr lang="ro-RO" sz="1600" b="1" dirty="0" smtClean="0">
                <a:solidFill>
                  <a:srgbClr val="000000"/>
                </a:solidFill>
                <a:latin typeface="Candara" panose="020E0502030303020204" pitchFamily="34" charset="0"/>
              </a:rPr>
              <a:t>fiecare </a:t>
            </a:r>
            <a:r>
              <a:rPr lang="en-US" sz="1600" b="1" dirty="0" err="1" smtClean="0">
                <a:solidFill>
                  <a:srgbClr val="000000"/>
                </a:solidFill>
                <a:latin typeface="Candara" panose="020E0502030303020204" pitchFamily="34" charset="0"/>
              </a:rPr>
              <a:t>om</a:t>
            </a:r>
            <a:r>
              <a:rPr lang="en-US" sz="1600" b="1" dirty="0" smtClean="0">
                <a:solidFill>
                  <a:srgbClr val="000000"/>
                </a:solidFill>
                <a:latin typeface="Candara" panose="020E0502030303020204" pitchFamily="34" charset="0"/>
              </a:rPr>
              <a:t> </a:t>
            </a:r>
            <a:r>
              <a:rPr lang="en-US" sz="1600" b="1" dirty="0">
                <a:solidFill>
                  <a:srgbClr val="000000"/>
                </a:solidFill>
                <a:latin typeface="Candara" panose="020E0502030303020204" pitchFamily="34" charset="0"/>
              </a:rPr>
              <a:t>are </a:t>
            </a:r>
            <a:r>
              <a:rPr lang="en-US" sz="1600" b="1" dirty="0" err="1">
                <a:solidFill>
                  <a:srgbClr val="000000"/>
                </a:solidFill>
                <a:latin typeface="Candara" panose="020E0502030303020204" pitchFamily="34" charset="0"/>
              </a:rPr>
              <a:t>nevoie</a:t>
            </a:r>
            <a:r>
              <a:rPr lang="en-US" sz="1600" b="1" dirty="0">
                <a:solidFill>
                  <a:srgbClr val="000000"/>
                </a:solidFill>
                <a:latin typeface="Candara" panose="020E0502030303020204" pitchFamily="34" charset="0"/>
              </a:rPr>
              <a:t> de o </a:t>
            </a:r>
            <a:r>
              <a:rPr lang="en-US" sz="1600" b="1" dirty="0" err="1">
                <a:solidFill>
                  <a:srgbClr val="000000"/>
                </a:solidFill>
                <a:latin typeface="Candara" panose="020E0502030303020204" pitchFamily="34" charset="0"/>
              </a:rPr>
              <a:t>pauză</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Așa</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că</a:t>
            </a:r>
            <a:r>
              <a:rPr lang="en-US" sz="1600" b="1" dirty="0">
                <a:solidFill>
                  <a:srgbClr val="000000"/>
                </a:solidFill>
                <a:latin typeface="Candara" panose="020E0502030303020204" pitchFamily="34" charset="0"/>
              </a:rPr>
              <a:t>, se </a:t>
            </a:r>
            <a:r>
              <a:rPr lang="en-US" sz="1600" b="1" dirty="0" err="1">
                <a:solidFill>
                  <a:srgbClr val="000000"/>
                </a:solidFill>
                <a:latin typeface="Candara" panose="020E0502030303020204" pitchFamily="34" charset="0"/>
              </a:rPr>
              <a:t>găsesc</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mai</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multe</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opțiuni</a:t>
            </a:r>
            <a:r>
              <a:rPr lang="en-US" sz="1600" b="1" dirty="0">
                <a:solidFill>
                  <a:srgbClr val="000000"/>
                </a:solidFill>
                <a:latin typeface="Candara" panose="020E0502030303020204" pitchFamily="34" charset="0"/>
              </a:rPr>
              <a:t> de </a:t>
            </a:r>
            <a:r>
              <a:rPr lang="en-US" sz="1600" b="1" dirty="0" err="1">
                <a:solidFill>
                  <a:srgbClr val="000000"/>
                </a:solidFill>
                <a:latin typeface="Candara" panose="020E0502030303020204" pitchFamily="34" charset="0"/>
              </a:rPr>
              <a:t>petrecere</a:t>
            </a:r>
            <a:r>
              <a:rPr lang="en-US" sz="1600" b="1" dirty="0">
                <a:solidFill>
                  <a:srgbClr val="000000"/>
                </a:solidFill>
                <a:latin typeface="Candara" panose="020E0502030303020204" pitchFamily="34" charset="0"/>
              </a:rPr>
              <a:t> a </a:t>
            </a:r>
            <a:r>
              <a:rPr lang="en-US" sz="1600" b="1" dirty="0" err="1">
                <a:solidFill>
                  <a:srgbClr val="000000"/>
                </a:solidFill>
                <a:latin typeface="Candara" panose="020E0502030303020204" pitchFamily="34" charset="0"/>
              </a:rPr>
              <a:t>timpului</a:t>
            </a:r>
            <a:r>
              <a:rPr lang="en-US" sz="1600" b="1" dirty="0">
                <a:solidFill>
                  <a:srgbClr val="000000"/>
                </a:solidFill>
                <a:latin typeface="Candara" panose="020E0502030303020204" pitchFamily="34" charset="0"/>
              </a:rPr>
              <a:t> liber. </a:t>
            </a:r>
            <a:endParaRPr lang="ro-RO" sz="1600" b="1" dirty="0" smtClean="0">
              <a:solidFill>
                <a:srgbClr val="000000"/>
              </a:solidFill>
              <a:latin typeface="Candara" panose="020E0502030303020204" pitchFamily="34" charset="0"/>
            </a:endParaRPr>
          </a:p>
          <a:p>
            <a:r>
              <a:rPr lang="en-US" sz="1600" b="1" dirty="0" err="1" smtClean="0">
                <a:solidFill>
                  <a:srgbClr val="000000"/>
                </a:solidFill>
                <a:latin typeface="Candara" panose="020E0502030303020204" pitchFamily="34" charset="0"/>
              </a:rPr>
              <a:t>Începând</a:t>
            </a:r>
            <a:r>
              <a:rPr lang="en-US" sz="1600" b="1" dirty="0" smtClean="0">
                <a:solidFill>
                  <a:srgbClr val="000000"/>
                </a:solidFill>
                <a:latin typeface="Candara" panose="020E0502030303020204" pitchFamily="34" charset="0"/>
              </a:rPr>
              <a:t> </a:t>
            </a:r>
            <a:r>
              <a:rPr lang="en-US" sz="1600" b="1" dirty="0">
                <a:solidFill>
                  <a:srgbClr val="000000"/>
                </a:solidFill>
                <a:latin typeface="Candara" panose="020E0502030303020204" pitchFamily="34" charset="0"/>
              </a:rPr>
              <a:t>de </a:t>
            </a:r>
            <a:r>
              <a:rPr lang="en-US" sz="1600" b="1" dirty="0" smtClean="0">
                <a:solidFill>
                  <a:srgbClr val="000000"/>
                </a:solidFill>
                <a:latin typeface="Candara" panose="020E0502030303020204" pitchFamily="34" charset="0"/>
              </a:rPr>
              <a:t>la: </a:t>
            </a:r>
          </a:p>
          <a:p>
            <a:endParaRPr lang="en-US" sz="1600" b="1" dirty="0">
              <a:solidFill>
                <a:srgbClr val="000000"/>
              </a:solidFill>
              <a:latin typeface="Candara" panose="020E0502030303020204" pitchFamily="34" charset="0"/>
            </a:endParaRPr>
          </a:p>
          <a:p>
            <a:pPr marL="285750" indent="-285750">
              <a:buFont typeface="Arial" panose="020B0604020202020204" pitchFamily="34" charset="0"/>
              <a:buChar char="•"/>
            </a:pPr>
            <a:r>
              <a:rPr lang="ro-RO" sz="1600" b="1" dirty="0" smtClean="0">
                <a:solidFill>
                  <a:srgbClr val="000000"/>
                </a:solidFill>
                <a:latin typeface="Candara" panose="020E0502030303020204" pitchFamily="34" charset="0"/>
              </a:rPr>
              <a:t>v</a:t>
            </a:r>
            <a:r>
              <a:rPr lang="en-US" sz="1600" b="1" dirty="0" err="1" smtClean="0">
                <a:solidFill>
                  <a:srgbClr val="000000"/>
                </a:solidFill>
                <a:latin typeface="Candara" panose="020E0502030303020204" pitchFamily="34" charset="0"/>
              </a:rPr>
              <a:t>izionarea</a:t>
            </a:r>
            <a:r>
              <a:rPr lang="en-US" sz="1600" b="1" dirty="0" smtClean="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unui</a:t>
            </a:r>
            <a:r>
              <a:rPr lang="en-US" sz="1600" b="1" dirty="0">
                <a:solidFill>
                  <a:srgbClr val="000000"/>
                </a:solidFill>
                <a:latin typeface="Candara" panose="020E0502030303020204" pitchFamily="34" charset="0"/>
              </a:rPr>
              <a:t> film la Cinema </a:t>
            </a:r>
            <a:r>
              <a:rPr lang="en-US" sz="1600" b="1" dirty="0" smtClean="0">
                <a:solidFill>
                  <a:srgbClr val="000000"/>
                </a:solidFill>
                <a:latin typeface="Candara" panose="020E0502030303020204" pitchFamily="34" charset="0"/>
              </a:rPr>
              <a:t>Capitol </a:t>
            </a:r>
            <a:r>
              <a:rPr lang="en-US" sz="1600" b="1" dirty="0" err="1">
                <a:solidFill>
                  <a:srgbClr val="000000"/>
                </a:solidFill>
                <a:latin typeface="Candara" panose="020E0502030303020204" pitchFamily="34" charset="0"/>
              </a:rPr>
              <a:t>Onești</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atât</a:t>
            </a:r>
            <a:r>
              <a:rPr lang="en-US" sz="1600" b="1" dirty="0">
                <a:solidFill>
                  <a:srgbClr val="000000"/>
                </a:solidFill>
                <a:latin typeface="Candara" panose="020E0502030303020204" pitchFamily="34" charset="0"/>
              </a:rPr>
              <a:t> 3D, </a:t>
            </a:r>
            <a:r>
              <a:rPr lang="en-US" sz="1600" b="1" dirty="0" err="1">
                <a:solidFill>
                  <a:srgbClr val="000000"/>
                </a:solidFill>
                <a:latin typeface="Candara" panose="020E0502030303020204" pitchFamily="34" charset="0"/>
              </a:rPr>
              <a:t>cât</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și</a:t>
            </a:r>
            <a:r>
              <a:rPr lang="en-US" sz="1600" b="1" dirty="0">
                <a:solidFill>
                  <a:srgbClr val="000000"/>
                </a:solidFill>
                <a:latin typeface="Candara" panose="020E0502030303020204" pitchFamily="34" charset="0"/>
              </a:rPr>
              <a:t> </a:t>
            </a:r>
            <a:r>
              <a:rPr lang="en-US" sz="1600" b="1" dirty="0" smtClean="0">
                <a:solidFill>
                  <a:srgbClr val="000000"/>
                </a:solidFill>
                <a:latin typeface="Candara" panose="020E0502030303020204" pitchFamily="34" charset="0"/>
              </a:rPr>
              <a:t>2D</a:t>
            </a:r>
            <a:r>
              <a:rPr lang="en-US" sz="1600" b="1" dirty="0">
                <a:solidFill>
                  <a:srgbClr val="000000"/>
                </a:solidFill>
                <a:latin typeface="Candara" panose="020E0502030303020204" pitchFamily="34" charset="0"/>
              </a:rPr>
              <a:t>;</a:t>
            </a:r>
          </a:p>
          <a:p>
            <a:pPr marL="285750" indent="-285750">
              <a:buFont typeface="Arial" panose="020B0604020202020204" pitchFamily="34" charset="0"/>
              <a:buChar char="•"/>
            </a:pPr>
            <a:r>
              <a:rPr lang="ro-RO" sz="1600" b="1" dirty="0" err="1" smtClean="0">
                <a:solidFill>
                  <a:srgbClr val="000000"/>
                </a:solidFill>
                <a:latin typeface="Candara" panose="020E0502030303020204" pitchFamily="34" charset="0"/>
              </a:rPr>
              <a:t>p</a:t>
            </a:r>
            <a:r>
              <a:rPr lang="en-US" sz="1600" b="1" dirty="0" err="1" smtClean="0">
                <a:solidFill>
                  <a:srgbClr val="000000"/>
                </a:solidFill>
                <a:latin typeface="Candara" panose="020E0502030303020204" pitchFamily="34" charset="0"/>
              </a:rPr>
              <a:t>etrecerea</a:t>
            </a:r>
            <a:r>
              <a:rPr lang="en-US" sz="1600" b="1" dirty="0" smtClean="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timpului</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alături</a:t>
            </a:r>
            <a:r>
              <a:rPr lang="en-US" sz="1600" b="1" dirty="0">
                <a:solidFill>
                  <a:srgbClr val="000000"/>
                </a:solidFill>
                <a:latin typeface="Candara" panose="020E0502030303020204" pitchFamily="34" charset="0"/>
              </a:rPr>
              <a:t> de </a:t>
            </a:r>
            <a:r>
              <a:rPr lang="en-US" sz="1600" b="1" dirty="0" err="1">
                <a:solidFill>
                  <a:srgbClr val="000000"/>
                </a:solidFill>
                <a:latin typeface="Candara" panose="020E0502030303020204" pitchFamily="34" charset="0"/>
              </a:rPr>
              <a:t>prieteni</a:t>
            </a:r>
            <a:r>
              <a:rPr lang="en-US" sz="1600" b="1" dirty="0">
                <a:solidFill>
                  <a:srgbClr val="000000"/>
                </a:solidFill>
                <a:latin typeface="Candara" panose="020E0502030303020204" pitchFamily="34" charset="0"/>
              </a:rPr>
              <a:t> la </a:t>
            </a:r>
            <a:r>
              <a:rPr lang="en-US" sz="1600" b="1" dirty="0" err="1">
                <a:solidFill>
                  <a:srgbClr val="000000"/>
                </a:solidFill>
                <a:latin typeface="Candara" panose="020E0502030303020204" pitchFamily="34" charset="0"/>
              </a:rPr>
              <a:t>Cafenea</a:t>
            </a:r>
            <a:r>
              <a:rPr lang="en-US" sz="1600" b="1" dirty="0">
                <a:solidFill>
                  <a:srgbClr val="000000"/>
                </a:solidFill>
                <a:latin typeface="Candara" panose="020E0502030303020204" pitchFamily="34" charset="0"/>
              </a:rPr>
              <a:t> </a:t>
            </a:r>
            <a:r>
              <a:rPr lang="en-US" sz="1600" b="1" dirty="0" err="1" smtClean="0">
                <a:solidFill>
                  <a:srgbClr val="000000"/>
                </a:solidFill>
                <a:latin typeface="Candara" panose="020E0502030303020204" pitchFamily="34" charset="0"/>
              </a:rPr>
              <a:t>Cantemir</a:t>
            </a:r>
            <a:r>
              <a:rPr lang="en-US" sz="1600" b="1" dirty="0" smtClean="0">
                <a:solidFill>
                  <a:srgbClr val="000000"/>
                </a:solidFill>
                <a:latin typeface="Candara" panose="020E0502030303020204" pitchFamily="34" charset="0"/>
              </a:rPr>
              <a:t>   (</a:t>
            </a:r>
            <a:r>
              <a:rPr lang="en-US" sz="1600" b="1" dirty="0" err="1" smtClean="0">
                <a:solidFill>
                  <a:srgbClr val="000000"/>
                </a:solidFill>
                <a:latin typeface="Candara" panose="020E0502030303020204" pitchFamily="34" charset="0"/>
              </a:rPr>
              <a:t>cele</a:t>
            </a:r>
            <a:r>
              <a:rPr lang="en-US" sz="1600" b="1" dirty="0" smtClean="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mai</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bune</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sandvișuri</a:t>
            </a:r>
            <a:r>
              <a:rPr lang="en-US" sz="1600" b="1" dirty="0">
                <a:solidFill>
                  <a:srgbClr val="000000"/>
                </a:solidFill>
                <a:latin typeface="Candara" panose="020E0502030303020204" pitchFamily="34" charset="0"/>
              </a:rPr>
              <a:t> din </a:t>
            </a:r>
            <a:r>
              <a:rPr lang="en-US" sz="1600" b="1" dirty="0" err="1" smtClean="0">
                <a:solidFill>
                  <a:srgbClr val="000000"/>
                </a:solidFill>
                <a:latin typeface="Candara" panose="020E0502030303020204" pitchFamily="34" charset="0"/>
              </a:rPr>
              <a:t>oraș</a:t>
            </a:r>
            <a:r>
              <a:rPr lang="en-US" sz="1600" b="1" dirty="0" smtClean="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sau</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Cafeneaua</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Literară</a:t>
            </a:r>
            <a:r>
              <a:rPr lang="en-US" sz="1600" b="1" dirty="0">
                <a:solidFill>
                  <a:srgbClr val="000000"/>
                </a:solidFill>
                <a:latin typeface="Candara" panose="020E0502030303020204" pitchFamily="34" charset="0"/>
              </a:rPr>
              <a:t> ( </a:t>
            </a:r>
            <a:r>
              <a:rPr lang="en-US" sz="1600" b="1" dirty="0" err="1">
                <a:solidFill>
                  <a:srgbClr val="000000"/>
                </a:solidFill>
                <a:latin typeface="Candara" panose="020E0502030303020204" pitchFamily="34" charset="0"/>
              </a:rPr>
              <a:t>cel</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mai</a:t>
            </a:r>
            <a:r>
              <a:rPr lang="en-US" sz="1600" b="1" dirty="0">
                <a:solidFill>
                  <a:srgbClr val="000000"/>
                </a:solidFill>
                <a:latin typeface="Candara" panose="020E0502030303020204" pitchFamily="34" charset="0"/>
              </a:rPr>
              <a:t> bun loc de </a:t>
            </a:r>
            <a:r>
              <a:rPr lang="en-US" sz="1600" b="1" dirty="0" err="1">
                <a:solidFill>
                  <a:srgbClr val="000000"/>
                </a:solidFill>
                <a:latin typeface="Candara" panose="020E0502030303020204" pitchFamily="34" charset="0"/>
              </a:rPr>
              <a:t>făcut</a:t>
            </a:r>
            <a:r>
              <a:rPr lang="en-US" sz="1600" b="1" dirty="0">
                <a:solidFill>
                  <a:srgbClr val="000000"/>
                </a:solidFill>
                <a:latin typeface="Candara" panose="020E0502030303020204" pitchFamily="34" charset="0"/>
              </a:rPr>
              <a:t> </a:t>
            </a:r>
            <a:r>
              <a:rPr lang="en-US" sz="1600" b="1" dirty="0" err="1" smtClean="0">
                <a:solidFill>
                  <a:srgbClr val="000000"/>
                </a:solidFill>
                <a:latin typeface="Candara" panose="020E0502030303020204" pitchFamily="34" charset="0"/>
              </a:rPr>
              <a:t>proiecte</a:t>
            </a:r>
            <a:r>
              <a:rPr lang="en-US" sz="1600" b="1" dirty="0" smtClean="0">
                <a:solidFill>
                  <a:srgbClr val="000000"/>
                </a:solidFill>
                <a:latin typeface="Candara" panose="020E0502030303020204" pitchFamily="34" charset="0"/>
              </a:rPr>
              <a:t>/</a:t>
            </a:r>
            <a:r>
              <a:rPr lang="en-US" sz="1600" b="1" dirty="0" err="1" smtClean="0">
                <a:solidFill>
                  <a:srgbClr val="000000"/>
                </a:solidFill>
                <a:latin typeface="Candara" panose="020E0502030303020204" pitchFamily="34" charset="0"/>
              </a:rPr>
              <a:t>teme</a:t>
            </a:r>
            <a:r>
              <a:rPr lang="en-US" sz="1600" b="1" dirty="0" smtClean="0">
                <a:solidFill>
                  <a:srgbClr val="000000"/>
                </a:solidFill>
                <a:latin typeface="Candara" panose="020E0502030303020204" pitchFamily="34" charset="0"/>
              </a:rPr>
              <a:t>);</a:t>
            </a:r>
            <a:endParaRPr lang="en-US" sz="1600" b="1" dirty="0">
              <a:solidFill>
                <a:srgbClr val="000000"/>
              </a:solidFill>
              <a:latin typeface="Candara" panose="020E0502030303020204" pitchFamily="34" charset="0"/>
            </a:endParaRPr>
          </a:p>
          <a:p>
            <a:pPr marL="285750" indent="-285750">
              <a:buFont typeface="Arial" panose="020B0604020202020204" pitchFamily="34" charset="0"/>
              <a:buChar char="•"/>
            </a:pPr>
            <a:r>
              <a:rPr lang="ro-RO" sz="1600" b="1" dirty="0" smtClean="0">
                <a:solidFill>
                  <a:srgbClr val="000000"/>
                </a:solidFill>
                <a:latin typeface="Candara" panose="020E0502030303020204" pitchFamily="34" charset="0"/>
              </a:rPr>
              <a:t>„s</a:t>
            </a:r>
            <a:r>
              <a:rPr lang="en-US" sz="1600" b="1" dirty="0" err="1" smtClean="0">
                <a:solidFill>
                  <a:srgbClr val="000000"/>
                </a:solidFill>
                <a:latin typeface="Candara" panose="020E0502030303020204" pitchFamily="34" charset="0"/>
              </a:rPr>
              <a:t>avurarea</a:t>
            </a:r>
            <a:r>
              <a:rPr lang="en-US" sz="1600" b="1" dirty="0" smtClean="0">
                <a:solidFill>
                  <a:srgbClr val="000000"/>
                </a:solidFill>
                <a:latin typeface="Candara" panose="020E0502030303020204" pitchFamily="34" charset="0"/>
              </a:rPr>
              <a:t>” unei </a:t>
            </a:r>
            <a:r>
              <a:rPr lang="en-US" sz="1600" b="1" dirty="0" err="1">
                <a:solidFill>
                  <a:srgbClr val="000000"/>
                </a:solidFill>
                <a:latin typeface="Candara" panose="020E0502030303020204" pitchFamily="34" charset="0"/>
              </a:rPr>
              <a:t>cărți</a:t>
            </a:r>
            <a:r>
              <a:rPr lang="en-US" sz="1600" b="1" dirty="0">
                <a:solidFill>
                  <a:srgbClr val="000000"/>
                </a:solidFill>
                <a:latin typeface="Candara" panose="020E0502030303020204" pitchFamily="34" charset="0"/>
              </a:rPr>
              <a:t> la </a:t>
            </a:r>
            <a:r>
              <a:rPr lang="ro-RO" sz="1600" b="1" dirty="0" err="1" smtClean="0">
                <a:solidFill>
                  <a:srgbClr val="000000"/>
                </a:solidFill>
                <a:latin typeface="Candara" panose="020E0502030303020204" pitchFamily="34" charset="0"/>
              </a:rPr>
              <a:t>B</a:t>
            </a:r>
            <a:r>
              <a:rPr lang="en-US" sz="1600" b="1" dirty="0" err="1" smtClean="0">
                <a:solidFill>
                  <a:srgbClr val="000000"/>
                </a:solidFill>
                <a:latin typeface="Candara" panose="020E0502030303020204" pitchFamily="34" charset="0"/>
              </a:rPr>
              <a:t>iblioteca</a:t>
            </a:r>
            <a:r>
              <a:rPr lang="en-US" sz="1600" b="1" dirty="0" smtClean="0">
                <a:solidFill>
                  <a:srgbClr val="000000"/>
                </a:solidFill>
                <a:latin typeface="Candara" panose="020E0502030303020204" pitchFamily="34" charset="0"/>
              </a:rPr>
              <a:t> </a:t>
            </a:r>
            <a:r>
              <a:rPr lang="ro-RO" sz="1600" b="1" dirty="0" smtClean="0">
                <a:solidFill>
                  <a:srgbClr val="000000"/>
                </a:solidFill>
                <a:latin typeface="Candara" panose="020E0502030303020204" pitchFamily="34" charset="0"/>
              </a:rPr>
              <a:t>„</a:t>
            </a:r>
            <a:r>
              <a:rPr lang="en-US" sz="1600" b="1" dirty="0" err="1" smtClean="0">
                <a:solidFill>
                  <a:srgbClr val="000000"/>
                </a:solidFill>
                <a:latin typeface="Candara" panose="020E0502030303020204" pitchFamily="34" charset="0"/>
              </a:rPr>
              <a:t>Radu</a:t>
            </a:r>
            <a:r>
              <a:rPr lang="en-US" sz="1600" b="1" dirty="0" smtClean="0">
                <a:solidFill>
                  <a:srgbClr val="000000"/>
                </a:solidFill>
                <a:latin typeface="Candara" panose="020E0502030303020204" pitchFamily="34" charset="0"/>
              </a:rPr>
              <a:t> </a:t>
            </a:r>
            <a:r>
              <a:rPr lang="en-US" sz="1600" b="1" dirty="0" err="1" smtClean="0">
                <a:solidFill>
                  <a:srgbClr val="000000"/>
                </a:solidFill>
                <a:latin typeface="Candara" panose="020E0502030303020204" pitchFamily="34" charset="0"/>
              </a:rPr>
              <a:t>Rosetti</a:t>
            </a:r>
            <a:r>
              <a:rPr lang="ro-RO" sz="1600" b="1" dirty="0" smtClean="0">
                <a:solidFill>
                  <a:srgbClr val="000000"/>
                </a:solidFill>
                <a:latin typeface="Candara" panose="020E0502030303020204" pitchFamily="34" charset="0"/>
              </a:rPr>
              <a:t>”</a:t>
            </a:r>
            <a:r>
              <a:rPr lang="ro-RO" sz="1600" b="1" dirty="0">
                <a:solidFill>
                  <a:srgbClr val="000000"/>
                </a:solidFill>
                <a:latin typeface="Candara" panose="020E0502030303020204" pitchFamily="34" charset="0"/>
              </a:rPr>
              <a:t>.</a:t>
            </a:r>
            <a:endParaRPr lang="en-US" sz="1600" b="1" dirty="0" smtClean="0">
              <a:solidFill>
                <a:srgbClr val="000000"/>
              </a:solidFill>
              <a:latin typeface="Candara" panose="020E0502030303020204" pitchFamily="34" charset="0"/>
            </a:endParaRPr>
          </a:p>
          <a:p>
            <a:endParaRPr lang="en-US" sz="1600" b="1" dirty="0">
              <a:solidFill>
                <a:srgbClr val="000000"/>
              </a:solidFill>
              <a:latin typeface="Candara" panose="020E0502030303020204" pitchFamily="34" charset="0"/>
            </a:endParaRPr>
          </a:p>
          <a:p>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Până</a:t>
            </a:r>
            <a:r>
              <a:rPr lang="en-US" sz="1600" b="1" dirty="0">
                <a:solidFill>
                  <a:srgbClr val="000000"/>
                </a:solidFill>
                <a:latin typeface="Candara" panose="020E0502030303020204" pitchFamily="34" charset="0"/>
              </a:rPr>
              <a:t> </a:t>
            </a:r>
            <a:r>
              <a:rPr lang="en-US" sz="1600" b="1" dirty="0" smtClean="0">
                <a:solidFill>
                  <a:srgbClr val="000000"/>
                </a:solidFill>
                <a:latin typeface="Candara" panose="020E0502030303020204" pitchFamily="34" charset="0"/>
              </a:rPr>
              <a:t>la: </a:t>
            </a:r>
          </a:p>
          <a:p>
            <a:pPr marL="285750" indent="-285750">
              <a:buFont typeface="Arial" panose="020B0604020202020204" pitchFamily="34" charset="0"/>
              <a:buChar char="•"/>
            </a:pPr>
            <a:r>
              <a:rPr lang="en-US" sz="1600" b="1" dirty="0" err="1" smtClean="0">
                <a:solidFill>
                  <a:srgbClr val="000000"/>
                </a:solidFill>
                <a:latin typeface="Candara" panose="020E0502030303020204" pitchFamily="34" charset="0"/>
              </a:rPr>
              <a:t>Relaxarea</a:t>
            </a:r>
            <a:r>
              <a:rPr lang="en-US" sz="1600" b="1" dirty="0" smtClean="0">
                <a:solidFill>
                  <a:srgbClr val="000000"/>
                </a:solidFill>
                <a:latin typeface="Candara" panose="020E0502030303020204" pitchFamily="34" charset="0"/>
              </a:rPr>
              <a:t> </a:t>
            </a:r>
            <a:r>
              <a:rPr lang="en-US" sz="1600" b="1" dirty="0">
                <a:solidFill>
                  <a:srgbClr val="000000"/>
                </a:solidFill>
                <a:latin typeface="Candara" panose="020E0502030303020204" pitchFamily="34" charset="0"/>
              </a:rPr>
              <a:t>la </a:t>
            </a:r>
            <a:r>
              <a:rPr lang="en-US" sz="1600" b="1" dirty="0" err="1">
                <a:solidFill>
                  <a:srgbClr val="000000"/>
                </a:solidFill>
                <a:latin typeface="Candara" panose="020E0502030303020204" pitchFamily="34" charset="0"/>
              </a:rPr>
              <a:t>Ștrandul</a:t>
            </a:r>
            <a:r>
              <a:rPr lang="en-US" sz="1600" b="1" dirty="0">
                <a:solidFill>
                  <a:srgbClr val="000000"/>
                </a:solidFill>
                <a:latin typeface="Candara" panose="020E0502030303020204" pitchFamily="34" charset="0"/>
              </a:rPr>
              <a:t> Municipal </a:t>
            </a:r>
            <a:r>
              <a:rPr lang="en-US" sz="1600" b="1" dirty="0" err="1" smtClean="0">
                <a:solidFill>
                  <a:srgbClr val="000000"/>
                </a:solidFill>
                <a:latin typeface="Candara" panose="020E0502030303020204" pitchFamily="34" charset="0"/>
              </a:rPr>
              <a:t>Onești</a:t>
            </a:r>
            <a:r>
              <a:rPr lang="en-US" sz="1600" b="1" dirty="0" smtClean="0">
                <a:solidFill>
                  <a:srgbClr val="000000"/>
                </a:solidFill>
                <a:latin typeface="Candara" panose="020E0502030303020204" pitchFamily="34" charset="0"/>
              </a:rPr>
              <a:t>;</a:t>
            </a:r>
          </a:p>
          <a:p>
            <a:pPr marL="285750" indent="-285750">
              <a:buFont typeface="Arial" panose="020B0604020202020204" pitchFamily="34" charset="0"/>
              <a:buChar char="•"/>
            </a:pPr>
            <a:r>
              <a:rPr lang="en-US" sz="1600" b="1" dirty="0" err="1" smtClean="0">
                <a:solidFill>
                  <a:srgbClr val="000000"/>
                </a:solidFill>
                <a:latin typeface="Candara" panose="020E0502030303020204" pitchFamily="34" charset="0"/>
              </a:rPr>
              <a:t>Participarea</a:t>
            </a:r>
            <a:r>
              <a:rPr lang="en-US" sz="1600" b="1" dirty="0" smtClean="0">
                <a:solidFill>
                  <a:srgbClr val="000000"/>
                </a:solidFill>
                <a:latin typeface="Candara" panose="020E0502030303020204" pitchFamily="34" charset="0"/>
              </a:rPr>
              <a:t> la </a:t>
            </a:r>
            <a:r>
              <a:rPr lang="en-US" sz="1600" b="1" dirty="0" err="1" smtClean="0">
                <a:solidFill>
                  <a:srgbClr val="000000"/>
                </a:solidFill>
                <a:latin typeface="Candara" panose="020E0502030303020204" pitchFamily="34" charset="0"/>
              </a:rPr>
              <a:t>meciuri</a:t>
            </a:r>
            <a:r>
              <a:rPr lang="en-US" sz="1600" b="1" dirty="0" smtClean="0">
                <a:solidFill>
                  <a:srgbClr val="000000"/>
                </a:solidFill>
                <a:latin typeface="Candara" panose="020E0502030303020204" pitchFamily="34" charset="0"/>
              </a:rPr>
              <a:t> de </a:t>
            </a:r>
            <a:r>
              <a:rPr lang="en-US" sz="1600" b="1" dirty="0" err="1" smtClean="0">
                <a:solidFill>
                  <a:srgbClr val="000000"/>
                </a:solidFill>
                <a:latin typeface="Candara" panose="020E0502030303020204" pitchFamily="34" charset="0"/>
              </a:rPr>
              <a:t>baschet</a:t>
            </a:r>
            <a:r>
              <a:rPr lang="en-US" sz="1600" b="1" dirty="0" smtClean="0">
                <a:solidFill>
                  <a:srgbClr val="000000"/>
                </a:solidFill>
                <a:latin typeface="Candara" panose="020E0502030303020204" pitchFamily="34" charset="0"/>
              </a:rPr>
              <a:t> </a:t>
            </a:r>
            <a:r>
              <a:rPr lang="en-US" sz="1600" b="1" dirty="0" err="1" smtClean="0">
                <a:solidFill>
                  <a:srgbClr val="000000"/>
                </a:solidFill>
                <a:latin typeface="Candara" panose="020E0502030303020204" pitchFamily="34" charset="0"/>
              </a:rPr>
              <a:t>sau</a:t>
            </a:r>
            <a:r>
              <a:rPr lang="en-US" sz="1600" b="1" dirty="0" smtClean="0">
                <a:solidFill>
                  <a:srgbClr val="000000"/>
                </a:solidFill>
                <a:latin typeface="Candara" panose="020E0502030303020204" pitchFamily="34" charset="0"/>
              </a:rPr>
              <a:t> </a:t>
            </a:r>
            <a:r>
              <a:rPr lang="en-US" sz="1600" b="1" dirty="0" err="1" smtClean="0">
                <a:solidFill>
                  <a:srgbClr val="000000"/>
                </a:solidFill>
                <a:latin typeface="Candara" panose="020E0502030303020204" pitchFamily="34" charset="0"/>
              </a:rPr>
              <a:t>fotbal</a:t>
            </a:r>
            <a:r>
              <a:rPr lang="en-US" sz="1600" b="1" dirty="0" smtClean="0">
                <a:solidFill>
                  <a:srgbClr val="000000"/>
                </a:solidFill>
                <a:latin typeface="Candara" panose="020E0502030303020204" pitchFamily="34" charset="0"/>
              </a:rPr>
              <a:t>.</a:t>
            </a:r>
            <a:endParaRPr lang="en-US" sz="1600" b="1" dirty="0">
              <a:solidFill>
                <a:srgbClr val="000000"/>
              </a:solidFill>
              <a:latin typeface="Candara" panose="020E0502030303020204" pitchFamily="34" charset="0"/>
            </a:endParaRPr>
          </a:p>
        </p:txBody>
      </p:sp>
      <p:sp>
        <p:nvSpPr>
          <p:cNvPr id="3" name="Round Diagonal Corner Rectangle 2"/>
          <p:cNvSpPr/>
          <p:nvPr/>
        </p:nvSpPr>
        <p:spPr>
          <a:xfrm>
            <a:off x="3240156" y="0"/>
            <a:ext cx="3617844" cy="914400"/>
          </a:xfrm>
          <a:prstGeom prst="round2Diag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o-RO" sz="2400" dirty="0" smtClean="0">
                <a:latin typeface="Candara" panose="020E0502030303020204" pitchFamily="34" charset="0"/>
              </a:rPr>
              <a:t>TIMP LIBER</a:t>
            </a:r>
            <a:endParaRPr lang="en-US" sz="2400" dirty="0">
              <a:latin typeface="Candara" panose="020E0502030303020204" pitchFamily="34" charset="0"/>
            </a:endParaRPr>
          </a:p>
        </p:txBody>
      </p:sp>
      <p:pic>
        <p:nvPicPr>
          <p:cNvPr id="5" name="Picture 4"/>
          <p:cNvPicPr>
            <a:picLocks noChangeAspect="1"/>
          </p:cNvPicPr>
          <p:nvPr/>
        </p:nvPicPr>
        <p:blipFill>
          <a:blip r:embed="rId3" cstate="print"/>
          <a:stretch>
            <a:fillRect/>
          </a:stretch>
        </p:blipFill>
        <p:spPr>
          <a:xfrm>
            <a:off x="146810" y="1345605"/>
            <a:ext cx="1838119" cy="1681683"/>
          </a:xfrm>
          <a:prstGeom prst="rect">
            <a:avLst/>
          </a:prstGeom>
        </p:spPr>
      </p:pic>
      <p:pic>
        <p:nvPicPr>
          <p:cNvPr id="7" name="Picture 6"/>
          <p:cNvPicPr>
            <a:picLocks noChangeAspect="1"/>
          </p:cNvPicPr>
          <p:nvPr/>
        </p:nvPicPr>
        <p:blipFill rotWithShape="1">
          <a:blip r:embed="rId4" cstate="print"/>
          <a:srcRect t="5604" r="-3521"/>
          <a:stretch/>
        </p:blipFill>
        <p:spPr>
          <a:xfrm>
            <a:off x="309359" y="6823139"/>
            <a:ext cx="1675570" cy="1279799"/>
          </a:xfrm>
          <a:prstGeom prst="rect">
            <a:avLst/>
          </a:prstGeom>
        </p:spPr>
      </p:pic>
      <p:pic>
        <p:nvPicPr>
          <p:cNvPr id="8" name="Picture 7"/>
          <p:cNvPicPr>
            <a:picLocks noChangeAspect="1"/>
          </p:cNvPicPr>
          <p:nvPr/>
        </p:nvPicPr>
        <p:blipFill rotWithShape="1">
          <a:blip r:embed="rId5" cstate="print"/>
          <a:srcRect r="1710" b="12821"/>
          <a:stretch/>
        </p:blipFill>
        <p:spPr>
          <a:xfrm>
            <a:off x="3670127" y="8531650"/>
            <a:ext cx="2651160" cy="1679887"/>
          </a:xfrm>
          <a:prstGeom prst="rect">
            <a:avLst/>
          </a:prstGeom>
        </p:spPr>
      </p:pic>
      <p:pic>
        <p:nvPicPr>
          <p:cNvPr id="11270" name="Picture 6" descr="http://i0.wp.com/romanialifestyle.ro/wp-content/uploads/2014/09/cafeneaua-literara-Onesti.jpg?resize=710%2C4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658" y="8535137"/>
            <a:ext cx="2742498"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30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C0000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3888" y="4556769"/>
            <a:ext cx="5664993" cy="3522360"/>
          </a:xfrm>
        </p:spPr>
        <p:txBody>
          <a:bodyPr>
            <a:normAutofit/>
          </a:bodyPr>
          <a:lstStyle/>
          <a:p>
            <a:r>
              <a:rPr lang="en-US" sz="3200" dirty="0" smtClean="0"/>
              <a:t/>
            </a:r>
            <a:br>
              <a:rPr lang="en-US" sz="3200" dirty="0" smtClean="0"/>
            </a:br>
            <a:r>
              <a:rPr lang="ro-RO" sz="3200" dirty="0" smtClean="0"/>
              <a:t>Capitolul 1</a:t>
            </a:r>
            <a:br>
              <a:rPr lang="ro-RO" sz="3200" dirty="0" smtClean="0"/>
            </a:br>
            <a:r>
              <a:rPr lang="ro-RO" sz="3200" dirty="0" smtClean="0"/>
              <a:t/>
            </a:r>
            <a:br>
              <a:rPr lang="ro-RO" sz="3200" dirty="0" smtClean="0"/>
            </a:br>
            <a:r>
              <a:rPr lang="ro-RO" sz="3200" dirty="0" smtClean="0"/>
              <a:t>	</a:t>
            </a:r>
            <a:r>
              <a:rPr lang="ro-RO" sz="3200" i="1" dirty="0" smtClean="0"/>
              <a:t>Primii </a:t>
            </a:r>
            <a:r>
              <a:rPr lang="ro-RO" sz="3200" i="1" dirty="0" err="1" smtClean="0"/>
              <a:t>paŞi</a:t>
            </a:r>
            <a:r>
              <a:rPr lang="ro-RO" sz="3200" i="1" dirty="0" smtClean="0"/>
              <a:t> prin liceu</a:t>
            </a:r>
            <a:r>
              <a:rPr lang="en-US" sz="3200" cap="none" dirty="0" smtClean="0"/>
              <a:t/>
            </a:r>
            <a:br>
              <a:rPr lang="en-US" sz="3200" cap="none" dirty="0" smtClean="0"/>
            </a:br>
            <a:endParaRPr lang="en-US" sz="3200" dirty="0"/>
          </a:p>
        </p:txBody>
      </p:sp>
    </p:spTree>
    <p:extLst>
      <p:ext uri="{BB962C8B-B14F-4D97-AF65-F5344CB8AC3E}">
        <p14:creationId xmlns:p14="http://schemas.microsoft.com/office/powerpoint/2010/main" val="414966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https://scontent.fotp3-2.fna.fbcdn.net/v/t34.0-12/14804717_1821835868060524_857778291_n.jpg?oh=55313bbbdee9a04632fc7a2831a79257&amp;oe=5811171A"/>
          <p:cNvPicPr>
            <a:picLocks noChangeAspect="1" noChangeArrowheads="1"/>
          </p:cNvPicPr>
          <p:nvPr/>
        </p:nvPicPr>
        <p:blipFill>
          <a:blip r:embed="rId2" cstate="print"/>
          <a:srcRect/>
          <a:stretch>
            <a:fillRect/>
          </a:stretch>
        </p:blipFill>
        <p:spPr bwMode="auto">
          <a:xfrm>
            <a:off x="0" y="1459523"/>
            <a:ext cx="6858000" cy="4237892"/>
          </a:xfrm>
          <a:prstGeom prst="ellipse">
            <a:avLst/>
          </a:prstGeom>
          <a:ln>
            <a:noFill/>
          </a:ln>
          <a:effectLst>
            <a:softEdge rad="112500"/>
          </a:effectLst>
        </p:spPr>
      </p:pic>
      <p:sp>
        <p:nvSpPr>
          <p:cNvPr id="8" name="TextBox 7"/>
          <p:cNvSpPr txBox="1"/>
          <p:nvPr/>
        </p:nvSpPr>
        <p:spPr>
          <a:xfrm>
            <a:off x="1143001" y="3657600"/>
            <a:ext cx="4325814" cy="646331"/>
          </a:xfrm>
          <a:custGeom>
            <a:avLst/>
            <a:gdLst>
              <a:gd name="connsiteX0" fmla="*/ 0 w 2761077"/>
              <a:gd name="connsiteY0" fmla="*/ 0 h 369332"/>
              <a:gd name="connsiteX1" fmla="*/ 2761077 w 2761077"/>
              <a:gd name="connsiteY1" fmla="*/ 0 h 369332"/>
              <a:gd name="connsiteX2" fmla="*/ 2761077 w 2761077"/>
              <a:gd name="connsiteY2" fmla="*/ 369332 h 369332"/>
              <a:gd name="connsiteX3" fmla="*/ 0 w 2761077"/>
              <a:gd name="connsiteY3" fmla="*/ 369332 h 369332"/>
              <a:gd name="connsiteX4" fmla="*/ 0 w 2761077"/>
              <a:gd name="connsiteY4" fmla="*/ 0 h 369332"/>
              <a:gd name="connsiteX0" fmla="*/ 0 w 3240632"/>
              <a:gd name="connsiteY0" fmla="*/ 0 h 738609"/>
              <a:gd name="connsiteX1" fmla="*/ 3240632 w 3240632"/>
              <a:gd name="connsiteY1" fmla="*/ 369277 h 738609"/>
              <a:gd name="connsiteX2" fmla="*/ 3240632 w 3240632"/>
              <a:gd name="connsiteY2" fmla="*/ 738609 h 738609"/>
              <a:gd name="connsiteX3" fmla="*/ 479555 w 3240632"/>
              <a:gd name="connsiteY3" fmla="*/ 738609 h 738609"/>
              <a:gd name="connsiteX4" fmla="*/ 0 w 3240632"/>
              <a:gd name="connsiteY4" fmla="*/ 0 h 738609"/>
              <a:gd name="connsiteX0" fmla="*/ 0 w 3574867"/>
              <a:gd name="connsiteY0" fmla="*/ 0 h 738609"/>
              <a:gd name="connsiteX1" fmla="*/ 3574867 w 3574867"/>
              <a:gd name="connsiteY1" fmla="*/ 158262 h 738609"/>
              <a:gd name="connsiteX2" fmla="*/ 3240632 w 3574867"/>
              <a:gd name="connsiteY2" fmla="*/ 738609 h 738609"/>
              <a:gd name="connsiteX3" fmla="*/ 479555 w 3574867"/>
              <a:gd name="connsiteY3" fmla="*/ 738609 h 738609"/>
              <a:gd name="connsiteX4" fmla="*/ 0 w 3574867"/>
              <a:gd name="connsiteY4" fmla="*/ 0 h 738609"/>
              <a:gd name="connsiteX0" fmla="*/ 0 w 3574867"/>
              <a:gd name="connsiteY0" fmla="*/ 0 h 738609"/>
              <a:gd name="connsiteX1" fmla="*/ 1816497 w 3574867"/>
              <a:gd name="connsiteY1" fmla="*/ 527539 h 738609"/>
              <a:gd name="connsiteX2" fmla="*/ 3574867 w 3574867"/>
              <a:gd name="connsiteY2" fmla="*/ 158262 h 738609"/>
              <a:gd name="connsiteX3" fmla="*/ 3240632 w 3574867"/>
              <a:gd name="connsiteY3" fmla="*/ 738609 h 738609"/>
              <a:gd name="connsiteX4" fmla="*/ 479555 w 3574867"/>
              <a:gd name="connsiteY4" fmla="*/ 738609 h 738609"/>
              <a:gd name="connsiteX5" fmla="*/ 0 w 3574867"/>
              <a:gd name="connsiteY5" fmla="*/ 0 h 738609"/>
              <a:gd name="connsiteX0" fmla="*/ 0 w 3574867"/>
              <a:gd name="connsiteY0" fmla="*/ 0 h 879232"/>
              <a:gd name="connsiteX1" fmla="*/ 1816497 w 3574867"/>
              <a:gd name="connsiteY1" fmla="*/ 527539 h 879232"/>
              <a:gd name="connsiteX2" fmla="*/ 3574867 w 3574867"/>
              <a:gd name="connsiteY2" fmla="*/ 158262 h 879232"/>
              <a:gd name="connsiteX3" fmla="*/ 3240632 w 3574867"/>
              <a:gd name="connsiteY3" fmla="*/ 738609 h 879232"/>
              <a:gd name="connsiteX4" fmla="*/ 2063541 w 3574867"/>
              <a:gd name="connsiteY4" fmla="*/ 879232 h 879232"/>
              <a:gd name="connsiteX5" fmla="*/ 479555 w 3574867"/>
              <a:gd name="connsiteY5" fmla="*/ 738609 h 879232"/>
              <a:gd name="connsiteX6" fmla="*/ 0 w 3574867"/>
              <a:gd name="connsiteY6" fmla="*/ 0 h 879232"/>
              <a:gd name="connsiteX0" fmla="*/ 0 w 3574867"/>
              <a:gd name="connsiteY0" fmla="*/ 0 h 879232"/>
              <a:gd name="connsiteX1" fmla="*/ 1816497 w 3574867"/>
              <a:gd name="connsiteY1" fmla="*/ 527539 h 879232"/>
              <a:gd name="connsiteX2" fmla="*/ 3574867 w 3574867"/>
              <a:gd name="connsiteY2" fmla="*/ 158262 h 879232"/>
              <a:gd name="connsiteX3" fmla="*/ 3197036 w 3574867"/>
              <a:gd name="connsiteY3" fmla="*/ 580348 h 879232"/>
              <a:gd name="connsiteX4" fmla="*/ 2063541 w 3574867"/>
              <a:gd name="connsiteY4" fmla="*/ 879232 h 879232"/>
              <a:gd name="connsiteX5" fmla="*/ 479555 w 3574867"/>
              <a:gd name="connsiteY5" fmla="*/ 738609 h 879232"/>
              <a:gd name="connsiteX6" fmla="*/ 0 w 3574867"/>
              <a:gd name="connsiteY6" fmla="*/ 0 h 879232"/>
              <a:gd name="connsiteX0" fmla="*/ 0 w 3574867"/>
              <a:gd name="connsiteY0" fmla="*/ 0 h 879232"/>
              <a:gd name="connsiteX1" fmla="*/ 1816497 w 3574867"/>
              <a:gd name="connsiteY1" fmla="*/ 527539 h 879232"/>
              <a:gd name="connsiteX2" fmla="*/ 3153440 w 3574867"/>
              <a:gd name="connsiteY2" fmla="*/ 123092 h 879232"/>
              <a:gd name="connsiteX3" fmla="*/ 3574867 w 3574867"/>
              <a:gd name="connsiteY3" fmla="*/ 158262 h 879232"/>
              <a:gd name="connsiteX4" fmla="*/ 3197036 w 3574867"/>
              <a:gd name="connsiteY4" fmla="*/ 580348 h 879232"/>
              <a:gd name="connsiteX5" fmla="*/ 2063541 w 3574867"/>
              <a:gd name="connsiteY5" fmla="*/ 879232 h 879232"/>
              <a:gd name="connsiteX6" fmla="*/ 479555 w 3574867"/>
              <a:gd name="connsiteY6" fmla="*/ 738609 h 879232"/>
              <a:gd name="connsiteX7" fmla="*/ 0 w 3574867"/>
              <a:gd name="connsiteY7" fmla="*/ 0 h 87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4867" h="879232">
                <a:moveTo>
                  <a:pt x="0" y="0"/>
                </a:moveTo>
                <a:lnTo>
                  <a:pt x="1816497" y="527539"/>
                </a:lnTo>
                <a:lnTo>
                  <a:pt x="3153440" y="123092"/>
                </a:lnTo>
                <a:lnTo>
                  <a:pt x="3574867" y="158262"/>
                </a:lnTo>
                <a:lnTo>
                  <a:pt x="3197036" y="580348"/>
                </a:lnTo>
                <a:lnTo>
                  <a:pt x="2063541" y="879232"/>
                </a:lnTo>
                <a:lnTo>
                  <a:pt x="479555" y="738609"/>
                </a:lnTo>
                <a:lnTo>
                  <a:pt x="0" y="0"/>
                </a:lnTo>
                <a:close/>
              </a:path>
            </a:pathLst>
          </a:custGeom>
          <a:noFill/>
        </p:spPr>
        <p:txBody>
          <a:bodyPr wrap="square" rtlCol="0">
            <a:spAutoFit/>
          </a:bodyPr>
          <a:lstStyle/>
          <a:p>
            <a:endParaRPr lang="ro-RO" dirty="0" smtClean="0"/>
          </a:p>
          <a:p>
            <a:endParaRPr lang="ro-RO" dirty="0" smtClean="0"/>
          </a:p>
        </p:txBody>
      </p:sp>
      <p:sp>
        <p:nvSpPr>
          <p:cNvPr id="12" name="TextBox 11"/>
          <p:cNvSpPr txBox="1"/>
          <p:nvPr/>
        </p:nvSpPr>
        <p:spPr>
          <a:xfrm>
            <a:off x="2935516" y="5875020"/>
            <a:ext cx="3922484" cy="2585323"/>
          </a:xfrm>
          <a:prstGeom prst="rect">
            <a:avLst/>
          </a:prstGeom>
          <a:ln w="6350"/>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fontAlgn="base">
              <a:spcBef>
                <a:spcPct val="0"/>
              </a:spcBef>
              <a:spcAft>
                <a:spcPct val="0"/>
              </a:spcAft>
            </a:pPr>
            <a:r>
              <a:rPr lang="ro-RO" b="1" dirty="0" smtClean="0">
                <a:solidFill>
                  <a:schemeClr val="tx2"/>
                </a:solidFill>
                <a:latin typeface="Cambria" pitchFamily="18" charset="0"/>
                <a:ea typeface="Calibri" pitchFamily="34" charset="0"/>
                <a:cs typeface="Times New Roman" pitchFamily="18" charset="0"/>
              </a:rPr>
              <a:t>Proiect r</a:t>
            </a:r>
            <a:r>
              <a:rPr lang="en-US" b="1" dirty="0" err="1" smtClean="0">
                <a:solidFill>
                  <a:schemeClr val="tx2"/>
                </a:solidFill>
                <a:latin typeface="Cambria" pitchFamily="18" charset="0"/>
                <a:ea typeface="Calibri" pitchFamily="34" charset="0"/>
                <a:cs typeface="Times New Roman" pitchFamily="18" charset="0"/>
              </a:rPr>
              <a:t>ealizat</a:t>
            </a:r>
            <a:r>
              <a:rPr lang="en-US" b="1" dirty="0" smtClean="0">
                <a:solidFill>
                  <a:schemeClr val="tx2"/>
                </a:solidFill>
                <a:latin typeface="Cambria" pitchFamily="18" charset="0"/>
                <a:ea typeface="Calibri" pitchFamily="34" charset="0"/>
                <a:cs typeface="Times New Roman" pitchFamily="18" charset="0"/>
              </a:rPr>
              <a:t> de:</a:t>
            </a:r>
            <a:endParaRPr lang="en-US" b="1" dirty="0" smtClean="0">
              <a:solidFill>
                <a:schemeClr val="tx2"/>
              </a:solidFill>
              <a:latin typeface="Cambria" pitchFamily="18" charset="0"/>
              <a:cs typeface="Arial" pitchFamily="34" charset="0"/>
            </a:endParaRPr>
          </a:p>
          <a:p>
            <a:pPr lvl="0" eaLnBrk="0" fontAlgn="base" hangingPunct="0">
              <a:spcBef>
                <a:spcPct val="0"/>
              </a:spcBef>
              <a:spcAft>
                <a:spcPct val="0"/>
              </a:spcAft>
              <a:buFontTx/>
              <a:buChar char="•"/>
            </a:pPr>
            <a:r>
              <a:rPr lang="ro-RO" b="1" dirty="0" smtClean="0">
                <a:solidFill>
                  <a:schemeClr val="tx2"/>
                </a:solidFill>
                <a:latin typeface="Cambria" pitchFamily="18" charset="0"/>
                <a:ea typeface="Calibri" pitchFamily="34" charset="0"/>
                <a:cs typeface="Times New Roman" pitchFamily="18" charset="0"/>
              </a:rPr>
              <a:t> </a:t>
            </a:r>
            <a:r>
              <a:rPr lang="en-US" b="1" dirty="0" err="1" smtClean="0">
                <a:solidFill>
                  <a:schemeClr val="tx2"/>
                </a:solidFill>
                <a:latin typeface="Cambria" pitchFamily="18" charset="0"/>
                <a:ea typeface="Calibri" pitchFamily="34" charset="0"/>
                <a:cs typeface="Times New Roman" pitchFamily="18" charset="0"/>
              </a:rPr>
              <a:t>Ioana-Andreea</a:t>
            </a:r>
            <a:r>
              <a:rPr lang="ro-RO" b="1" dirty="0" smtClean="0">
                <a:solidFill>
                  <a:schemeClr val="tx2"/>
                </a:solidFill>
                <a:latin typeface="Cambria" pitchFamily="18" charset="0"/>
                <a:ea typeface="Calibri" pitchFamily="34" charset="0"/>
                <a:cs typeface="Times New Roman" pitchFamily="18" charset="0"/>
              </a:rPr>
              <a:t> </a:t>
            </a:r>
            <a:r>
              <a:rPr lang="en-US" b="1" dirty="0" err="1" smtClean="0">
                <a:solidFill>
                  <a:schemeClr val="tx2"/>
                </a:solidFill>
                <a:latin typeface="Cambria" pitchFamily="18" charset="0"/>
                <a:ea typeface="Calibri" pitchFamily="34" charset="0"/>
                <a:cs typeface="Times New Roman" pitchFamily="18" charset="0"/>
              </a:rPr>
              <a:t>Buzdugă</a:t>
            </a:r>
            <a:endParaRPr lang="ro-RO" b="1" dirty="0" smtClean="0">
              <a:solidFill>
                <a:schemeClr val="tx2"/>
              </a:solidFill>
              <a:latin typeface="Cambria" pitchFamily="18" charset="0"/>
              <a:cs typeface="Arial" pitchFamily="34" charset="0"/>
            </a:endParaRPr>
          </a:p>
          <a:p>
            <a:pPr lvl="0" eaLnBrk="0" fontAlgn="base" hangingPunct="0">
              <a:spcBef>
                <a:spcPct val="0"/>
              </a:spcBef>
              <a:spcAft>
                <a:spcPct val="0"/>
              </a:spcAft>
              <a:buFontTx/>
              <a:buChar char="•"/>
            </a:pPr>
            <a:r>
              <a:rPr lang="ro-RO" b="1" dirty="0" smtClean="0">
                <a:solidFill>
                  <a:schemeClr val="tx2"/>
                </a:solidFill>
                <a:latin typeface="Cambria" pitchFamily="18" charset="0"/>
                <a:ea typeface="Calibri" pitchFamily="34" charset="0"/>
                <a:cs typeface="Times New Roman" pitchFamily="18" charset="0"/>
              </a:rPr>
              <a:t> </a:t>
            </a:r>
            <a:r>
              <a:rPr lang="en-US" b="1" dirty="0" err="1" smtClean="0">
                <a:solidFill>
                  <a:schemeClr val="tx2"/>
                </a:solidFill>
                <a:latin typeface="Cambria" pitchFamily="18" charset="0"/>
                <a:ea typeface="Calibri" pitchFamily="34" charset="0"/>
                <a:cs typeface="Times New Roman" pitchFamily="18" charset="0"/>
              </a:rPr>
              <a:t>Mihnea</a:t>
            </a:r>
            <a:r>
              <a:rPr lang="ro-RO" b="1" dirty="0" smtClean="0">
                <a:solidFill>
                  <a:schemeClr val="tx2"/>
                </a:solidFill>
                <a:latin typeface="Cambria" pitchFamily="18" charset="0"/>
                <a:ea typeface="Calibri" pitchFamily="34" charset="0"/>
                <a:cs typeface="Times New Roman" pitchFamily="18" charset="0"/>
              </a:rPr>
              <a:t>-</a:t>
            </a:r>
            <a:r>
              <a:rPr lang="en-US" b="1" dirty="0" err="1" smtClean="0">
                <a:solidFill>
                  <a:schemeClr val="tx2"/>
                </a:solidFill>
                <a:latin typeface="Cambria" pitchFamily="18" charset="0"/>
                <a:ea typeface="Calibri" pitchFamily="34" charset="0"/>
                <a:cs typeface="Times New Roman" pitchFamily="18" charset="0"/>
              </a:rPr>
              <a:t>Costache</a:t>
            </a:r>
            <a:r>
              <a:rPr lang="ro-RO" b="1" dirty="0" smtClean="0">
                <a:solidFill>
                  <a:schemeClr val="tx2"/>
                </a:solidFill>
                <a:latin typeface="Cambria" pitchFamily="18" charset="0"/>
                <a:ea typeface="Calibri" pitchFamily="34" charset="0"/>
                <a:cs typeface="Times New Roman" pitchFamily="18" charset="0"/>
              </a:rPr>
              <a:t> Marin</a:t>
            </a:r>
            <a:endParaRPr lang="en-US" b="1" dirty="0" smtClean="0">
              <a:solidFill>
                <a:schemeClr val="tx2"/>
              </a:solidFill>
              <a:latin typeface="Cambria" pitchFamily="18" charset="0"/>
              <a:cs typeface="Arial" pitchFamily="34" charset="0"/>
            </a:endParaRPr>
          </a:p>
          <a:p>
            <a:pPr lvl="0" eaLnBrk="0" fontAlgn="base" hangingPunct="0">
              <a:spcBef>
                <a:spcPct val="0"/>
              </a:spcBef>
              <a:spcAft>
                <a:spcPct val="0"/>
              </a:spcAft>
              <a:buFontTx/>
              <a:buChar char="•"/>
            </a:pPr>
            <a:r>
              <a:rPr lang="ro-RO" b="1" dirty="0" smtClean="0">
                <a:solidFill>
                  <a:schemeClr val="tx2"/>
                </a:solidFill>
                <a:latin typeface="Cambria" pitchFamily="18" charset="0"/>
                <a:ea typeface="Calibri" pitchFamily="34" charset="0"/>
                <a:cs typeface="Times New Roman" pitchFamily="18" charset="0"/>
              </a:rPr>
              <a:t> </a:t>
            </a:r>
            <a:r>
              <a:rPr lang="en-US" b="1" dirty="0" err="1" smtClean="0">
                <a:solidFill>
                  <a:schemeClr val="tx2"/>
                </a:solidFill>
                <a:latin typeface="Cambria" pitchFamily="18" charset="0"/>
                <a:ea typeface="Calibri" pitchFamily="34" charset="0"/>
                <a:cs typeface="Times New Roman" pitchFamily="18" charset="0"/>
              </a:rPr>
              <a:t>Miruna-Alesia</a:t>
            </a:r>
            <a:r>
              <a:rPr lang="ro-RO" b="1" dirty="0" smtClean="0">
                <a:solidFill>
                  <a:schemeClr val="tx2"/>
                </a:solidFill>
                <a:latin typeface="Cambria" pitchFamily="18" charset="0"/>
                <a:ea typeface="Calibri" pitchFamily="34" charset="0"/>
                <a:cs typeface="Times New Roman" pitchFamily="18" charset="0"/>
              </a:rPr>
              <a:t> Muntean</a:t>
            </a:r>
            <a:endParaRPr lang="ro-RO" b="1" dirty="0" smtClean="0">
              <a:solidFill>
                <a:schemeClr val="tx2"/>
              </a:solidFill>
              <a:latin typeface="Cambria" pitchFamily="18" charset="0"/>
              <a:cs typeface="Arial" pitchFamily="34" charset="0"/>
            </a:endParaRPr>
          </a:p>
          <a:p>
            <a:pPr lvl="0" eaLnBrk="0" fontAlgn="base" hangingPunct="0">
              <a:spcBef>
                <a:spcPct val="0"/>
              </a:spcBef>
              <a:spcAft>
                <a:spcPct val="0"/>
              </a:spcAft>
              <a:buFontTx/>
              <a:buChar char="•"/>
            </a:pPr>
            <a:r>
              <a:rPr lang="ro-RO" b="1" dirty="0" smtClean="0">
                <a:solidFill>
                  <a:schemeClr val="tx2"/>
                </a:solidFill>
                <a:latin typeface="Cambria" pitchFamily="18" charset="0"/>
                <a:ea typeface="Calibri" pitchFamily="34" charset="0"/>
                <a:cs typeface="Times New Roman" pitchFamily="18" charset="0"/>
              </a:rPr>
              <a:t> </a:t>
            </a:r>
            <a:r>
              <a:rPr lang="en-US" b="1" dirty="0" smtClean="0">
                <a:solidFill>
                  <a:schemeClr val="tx2"/>
                </a:solidFill>
                <a:latin typeface="Cambria" pitchFamily="18" charset="0"/>
                <a:ea typeface="Calibri" pitchFamily="34" charset="0"/>
                <a:cs typeface="Times New Roman" pitchFamily="18" charset="0"/>
              </a:rPr>
              <a:t>Roxana-Elena </a:t>
            </a:r>
            <a:r>
              <a:rPr lang="en-US" b="1" dirty="0" err="1" smtClean="0">
                <a:solidFill>
                  <a:schemeClr val="tx2"/>
                </a:solidFill>
                <a:latin typeface="Cambria" pitchFamily="18" charset="0"/>
                <a:ea typeface="Calibri" pitchFamily="34" charset="0"/>
                <a:cs typeface="Times New Roman" pitchFamily="18" charset="0"/>
              </a:rPr>
              <a:t>Țugulea</a:t>
            </a:r>
            <a:r>
              <a:rPr lang="en-US" b="1" dirty="0" smtClean="0">
                <a:solidFill>
                  <a:schemeClr val="tx2"/>
                </a:solidFill>
                <a:latin typeface="Cambria" pitchFamily="18" charset="0"/>
                <a:ea typeface="Calibri" pitchFamily="34" charset="0"/>
                <a:cs typeface="Times New Roman" pitchFamily="18" charset="0"/>
              </a:rPr>
              <a:t> </a:t>
            </a:r>
            <a:endParaRPr lang="ro-RO" b="1" dirty="0" smtClean="0">
              <a:solidFill>
                <a:schemeClr val="tx2"/>
              </a:solidFill>
              <a:latin typeface="Cambria" pitchFamily="18" charset="0"/>
              <a:ea typeface="Calibri" pitchFamily="34" charset="0"/>
              <a:cs typeface="Times New Roman" pitchFamily="18" charset="0"/>
            </a:endParaRPr>
          </a:p>
          <a:p>
            <a:pPr lvl="0" eaLnBrk="0" fontAlgn="base" hangingPunct="0">
              <a:spcBef>
                <a:spcPct val="0"/>
              </a:spcBef>
              <a:spcAft>
                <a:spcPct val="0"/>
              </a:spcAft>
            </a:pPr>
            <a:endParaRPr lang="ro-RO" b="1" dirty="0" smtClean="0">
              <a:solidFill>
                <a:schemeClr val="tx2"/>
              </a:solidFill>
              <a:latin typeface="Cambria" pitchFamily="18" charset="0"/>
              <a:cs typeface="Times New Roman" pitchFamily="18" charset="0"/>
            </a:endParaRPr>
          </a:p>
          <a:p>
            <a:pPr lvl="0" eaLnBrk="0" fontAlgn="base" hangingPunct="0">
              <a:spcBef>
                <a:spcPct val="0"/>
              </a:spcBef>
              <a:spcAft>
                <a:spcPct val="0"/>
              </a:spcAft>
            </a:pPr>
            <a:r>
              <a:rPr lang="ro-RO" b="1" dirty="0" smtClean="0">
                <a:solidFill>
                  <a:schemeClr val="tx2"/>
                </a:solidFill>
                <a:latin typeface="Cambria" pitchFamily="18" charset="0"/>
                <a:cs typeface="Times New Roman" pitchFamily="18" charset="0"/>
              </a:rPr>
              <a:t>Profesor coordonator: </a:t>
            </a:r>
          </a:p>
          <a:p>
            <a:pPr lvl="0" eaLnBrk="0" fontAlgn="base" hangingPunct="0">
              <a:spcBef>
                <a:spcPct val="0"/>
              </a:spcBef>
              <a:spcAft>
                <a:spcPct val="0"/>
              </a:spcAft>
            </a:pPr>
            <a:r>
              <a:rPr lang="ro-RO" b="1" dirty="0" smtClean="0">
                <a:solidFill>
                  <a:schemeClr val="tx2"/>
                </a:solidFill>
                <a:latin typeface="Cambria" pitchFamily="18" charset="0"/>
                <a:cs typeface="Times New Roman" pitchFamily="18" charset="0"/>
              </a:rPr>
              <a:t>	</a:t>
            </a:r>
            <a:r>
              <a:rPr lang="ro-RO" b="1" i="1" dirty="0" err="1" smtClean="0">
                <a:solidFill>
                  <a:schemeClr val="tx2"/>
                </a:solidFill>
                <a:latin typeface="Cambria" pitchFamily="18" charset="0"/>
                <a:cs typeface="Times New Roman" pitchFamily="18" charset="0"/>
              </a:rPr>
              <a:t>Aliana-Maria</a:t>
            </a:r>
            <a:r>
              <a:rPr lang="ro-RO" b="1" i="1" dirty="0" smtClean="0">
                <a:solidFill>
                  <a:schemeClr val="tx2"/>
                </a:solidFill>
                <a:latin typeface="Cambria" pitchFamily="18" charset="0"/>
                <a:cs typeface="Times New Roman" pitchFamily="18" charset="0"/>
              </a:rPr>
              <a:t> Ifrim</a:t>
            </a:r>
            <a:endParaRPr lang="en-US" b="1" i="1" dirty="0" smtClean="0">
              <a:solidFill>
                <a:schemeClr val="tx2"/>
              </a:solidFill>
              <a:latin typeface="Cambria" pitchFamily="18" charset="0"/>
              <a:cs typeface="Arial" pitchFamily="34" charset="0"/>
            </a:endParaRPr>
          </a:p>
          <a:p>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8794" y="6483651"/>
            <a:ext cx="713022" cy="7297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240156" y="40501"/>
            <a:ext cx="3617844" cy="914400"/>
          </a:xfrm>
          <a:prstGeom prst="round2DiagRect">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Rectangle 1"/>
          <p:cNvSpPr/>
          <p:nvPr/>
        </p:nvSpPr>
        <p:spPr>
          <a:xfrm>
            <a:off x="3224477" y="267420"/>
            <a:ext cx="3633523" cy="461665"/>
          </a:xfrm>
          <a:prstGeom prst="rect">
            <a:avLst/>
          </a:prstGeom>
        </p:spPr>
        <p:txBody>
          <a:bodyPr wrap="square">
            <a:spAutoFit/>
          </a:bodyPr>
          <a:lstStyle/>
          <a:p>
            <a:pPr algn="ctr"/>
            <a:r>
              <a:rPr lang="en-US" sz="2400" dirty="0" smtClean="0">
                <a:solidFill>
                  <a:schemeClr val="bg1"/>
                </a:solidFill>
                <a:latin typeface="Candara" panose="020E0502030303020204" pitchFamily="34" charset="0"/>
              </a:rPr>
              <a:t>ORIENTEAZĂ-TE UȘOR! </a:t>
            </a:r>
            <a:endParaRPr lang="en-US" sz="2400" dirty="0">
              <a:solidFill>
                <a:schemeClr val="bg1"/>
              </a:solidFill>
              <a:latin typeface="Candara" panose="020E0502030303020204" pitchFamily="34" charset="0"/>
            </a:endParaRPr>
          </a:p>
        </p:txBody>
      </p:sp>
      <p:pic>
        <p:nvPicPr>
          <p:cNvPr id="4" name="Picture 3" descr="harta1.png"/>
          <p:cNvPicPr/>
          <p:nvPr/>
        </p:nvPicPr>
        <p:blipFill>
          <a:blip r:embed="rId2" cstate="print"/>
          <a:stretch>
            <a:fillRect/>
          </a:stretch>
        </p:blipFill>
        <p:spPr>
          <a:xfrm>
            <a:off x="28275" y="988421"/>
            <a:ext cx="6829725" cy="6230970"/>
          </a:xfrm>
          <a:prstGeom prst="rect">
            <a:avLst/>
          </a:prstGeom>
        </p:spPr>
      </p:pic>
      <p:sp>
        <p:nvSpPr>
          <p:cNvPr id="7" name="Rectangle 6"/>
          <p:cNvSpPr/>
          <p:nvPr/>
        </p:nvSpPr>
        <p:spPr>
          <a:xfrm>
            <a:off x="0" y="7245986"/>
            <a:ext cx="3429000" cy="1569660"/>
          </a:xfrm>
          <a:prstGeom prst="rect">
            <a:avLst/>
          </a:prstGeom>
        </p:spPr>
        <p:txBody>
          <a:bodyPr>
            <a:spAutoFit/>
          </a:bodyPr>
          <a:lstStyle/>
          <a:p>
            <a:r>
              <a:rPr lang="en-US" sz="1200" b="1" u="sng"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Corpul</a:t>
            </a:r>
            <a:r>
              <a:rPr lang="en-US" sz="1200" b="1" u="sng" dirty="0">
                <a:solidFill>
                  <a:srgbClr val="C00000"/>
                </a:solidFill>
                <a:latin typeface="Arial" panose="020B0604020202020204" pitchFamily="34" charset="0"/>
                <a:ea typeface="Calibri" panose="020F0502020204030204" pitchFamily="34" charset="0"/>
                <a:cs typeface="Times New Roman" panose="02020603050405020304" pitchFamily="18" charset="0"/>
              </a:rPr>
              <a:t> A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u="sng"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Parter</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err="1">
                <a:latin typeface="Arial" panose="020B0604020202020204" pitchFamily="34" charset="0"/>
                <a:ea typeface="Calibri" panose="020F0502020204030204" pitchFamily="34" charset="0"/>
                <a:cs typeface="Times New Roman" panose="02020603050405020304" pitchFamily="18" charset="0"/>
              </a:rPr>
              <a:t>Sălile</a:t>
            </a:r>
            <a:r>
              <a:rPr lang="en-US" sz="1200" dirty="0">
                <a:latin typeface="Arial" panose="020B0604020202020204" pitchFamily="34" charset="0"/>
                <a:ea typeface="Calibri" panose="020F0502020204030204" pitchFamily="34" charset="0"/>
                <a:cs typeface="Times New Roman" panose="02020603050405020304" pitchFamily="18" charset="0"/>
              </a:rPr>
              <a:t> de curs </a:t>
            </a:r>
            <a:r>
              <a:rPr lang="ro-RO" sz="1200" dirty="0" smtClean="0">
                <a:latin typeface="Arial" panose="020B0604020202020204" pitchFamily="34" charset="0"/>
                <a:ea typeface="Calibri" panose="020F0502020204030204" pitchFamily="34" charset="0"/>
                <a:cs typeface="Times New Roman" panose="02020603050405020304" pitchFamily="18" charset="0"/>
              </a:rPr>
              <a:t>A</a:t>
            </a:r>
            <a:r>
              <a:rPr lang="en-US" sz="1200" dirty="0" smtClean="0">
                <a:latin typeface="Arial" panose="020B0604020202020204" pitchFamily="34" charset="0"/>
                <a:ea typeface="Calibri" panose="020F0502020204030204" pitchFamily="34" charset="0"/>
                <a:cs typeface="Times New Roman" panose="02020603050405020304" pitchFamily="18" charset="0"/>
              </a:rPr>
              <a:t>1 </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ro-RO" sz="1200" dirty="0" smtClean="0">
                <a:latin typeface="Arial" panose="020B0604020202020204" pitchFamily="34" charset="0"/>
                <a:ea typeface="Calibri" panose="020F0502020204030204" pitchFamily="34" charset="0"/>
                <a:cs typeface="Times New Roman" panose="02020603050405020304" pitchFamily="18" charset="0"/>
              </a:rPr>
              <a:t>A</a:t>
            </a:r>
            <a:r>
              <a:rPr lang="en-US" sz="1200" dirty="0" smtClean="0">
                <a:latin typeface="Arial" panose="020B0604020202020204" pitchFamily="34" charset="0"/>
                <a:ea typeface="Calibri" panose="020F0502020204030204" pitchFamily="34" charset="0"/>
                <a:cs typeface="Times New Roman" panose="02020603050405020304" pitchFamily="18" charset="0"/>
              </a:rPr>
              <a:t>4</a:t>
            </a:r>
            <a:r>
              <a:rPr lang="ro-RO" sz="1200" dirty="0" smtClean="0">
                <a:latin typeface="Arial" panose="020B0604020202020204" pitchFamily="34" charset="0"/>
                <a:ea typeface="Calibri" panose="020F0502020204030204" pitchFamily="34" charset="0"/>
                <a:cs typeface="Times New Roman" panose="02020603050405020304" pitchFamily="18" charset="0"/>
              </a:rPr>
              <a:t>,</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ro-RO" sz="1200" dirty="0" err="1">
                <a:latin typeface="Arial" panose="020B0604020202020204" pitchFamily="34" charset="0"/>
                <a:ea typeface="Calibri" panose="020F0502020204030204" pitchFamily="34" charset="0"/>
                <a:cs typeface="Times New Roman" panose="02020603050405020304" pitchFamily="18" charset="0"/>
              </a:rPr>
              <a:t>c</a:t>
            </a:r>
            <a:r>
              <a:rPr lang="en-US" sz="1200" dirty="0" err="1" smtClean="0">
                <a:latin typeface="Arial" panose="020B0604020202020204" pitchFamily="34" charset="0"/>
                <a:ea typeface="Calibri" panose="020F0502020204030204" pitchFamily="34" charset="0"/>
                <a:cs typeface="Times New Roman" panose="02020603050405020304" pitchFamily="18" charset="0"/>
              </a:rPr>
              <a:t>ancelaria</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ro-RO" sz="1200" dirty="0" err="1">
                <a:latin typeface="Arial" panose="020B0604020202020204" pitchFamily="34" charset="0"/>
                <a:ea typeface="Calibri" panose="020F0502020204030204" pitchFamily="34" charset="0"/>
                <a:cs typeface="Times New Roman" panose="02020603050405020304" pitchFamily="18" charset="0"/>
              </a:rPr>
              <a:t>s</a:t>
            </a:r>
            <a:r>
              <a:rPr lang="en-US" sz="1200" dirty="0" err="1" smtClean="0">
                <a:latin typeface="Arial" panose="020B0604020202020204" pitchFamily="34" charset="0"/>
                <a:ea typeface="Calibri" panose="020F0502020204030204" pitchFamily="34" charset="0"/>
                <a:cs typeface="Times New Roman" panose="02020603050405020304" pitchFamily="18" charset="0"/>
              </a:rPr>
              <a:t>ecretariatul</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ro-RO" sz="1200" dirty="0" err="1">
                <a:latin typeface="Arial" panose="020B0604020202020204" pitchFamily="34" charset="0"/>
                <a:ea typeface="Calibri" panose="020F0502020204030204" pitchFamily="34" charset="0"/>
                <a:cs typeface="Times New Roman" panose="02020603050405020304" pitchFamily="18" charset="0"/>
              </a:rPr>
              <a:t>l</a:t>
            </a:r>
            <a:r>
              <a:rPr lang="en-US" sz="1200" dirty="0" err="1" smtClean="0">
                <a:latin typeface="Arial" panose="020B0604020202020204" pitchFamily="34" charset="0"/>
                <a:ea typeface="Calibri" panose="020F0502020204030204" pitchFamily="34" charset="0"/>
                <a:cs typeface="Times New Roman" panose="02020603050405020304" pitchFamily="18" charset="0"/>
              </a:rPr>
              <a:t>aboratorul</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de </a:t>
            </a:r>
            <a:r>
              <a:rPr lang="en-US" sz="1200" dirty="0" err="1" smtClean="0">
                <a:latin typeface="Arial" panose="020B0604020202020204" pitchFamily="34" charset="0"/>
                <a:ea typeface="Calibri" panose="020F0502020204030204" pitchFamily="34" charset="0"/>
                <a:cs typeface="Times New Roman" panose="02020603050405020304" pitchFamily="18" charset="0"/>
              </a:rPr>
              <a:t>biologie</a:t>
            </a:r>
            <a:r>
              <a:rPr lang="ro-RO" sz="1200" dirty="0" smtClean="0">
                <a:latin typeface="Arial" panose="020B0604020202020204" pitchFamily="34" charset="0"/>
                <a:ea typeface="Calibri" panose="020F0502020204030204" pitchFamily="34" charset="0"/>
                <a:cs typeface="Times New Roman" panose="02020603050405020304" pitchFamily="18" charset="0"/>
              </a:rPr>
              <a:t> A5,</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ro-RO" sz="1200" dirty="0">
                <a:latin typeface="Arial" panose="020B0604020202020204" pitchFamily="34" charset="0"/>
                <a:ea typeface="Calibri" panose="020F0502020204030204" pitchFamily="34" charset="0"/>
                <a:cs typeface="Times New Roman" panose="02020603050405020304" pitchFamily="18" charset="0"/>
              </a:rPr>
              <a:t>c</a:t>
            </a:r>
            <a:r>
              <a:rPr lang="en-US" sz="1200" dirty="0" err="1" smtClean="0">
                <a:latin typeface="Arial" panose="020B0604020202020204" pitchFamily="34" charset="0"/>
                <a:ea typeface="Calibri" panose="020F0502020204030204" pitchFamily="34" charset="0"/>
                <a:cs typeface="Times New Roman" panose="02020603050405020304" pitchFamily="18" charset="0"/>
              </a:rPr>
              <a:t>opiator</a:t>
            </a:r>
            <a:r>
              <a:rPr lang="ro-RO" sz="1200" dirty="0" smtClean="0">
                <a:latin typeface="Arial" panose="020B0604020202020204" pitchFamily="34" charset="0"/>
                <a:ea typeface="Calibri" panose="020F0502020204030204" pitchFamily="34" charset="0"/>
                <a:cs typeface="Times New Roman" panose="02020603050405020304" pitchFamily="18" charset="0"/>
              </a:rPr>
              <a:t>, sală pentru părinți</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u="sng"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Etajul</a:t>
            </a:r>
            <a:r>
              <a:rPr lang="en-US" sz="1200" b="1" u="sng" dirty="0">
                <a:solidFill>
                  <a:srgbClr val="C00000"/>
                </a:solidFill>
                <a:latin typeface="Arial" panose="020B0604020202020204" pitchFamily="34" charset="0"/>
                <a:ea typeface="Calibri" panose="020F0502020204030204" pitchFamily="34" charset="0"/>
                <a:cs typeface="Times New Roman" panose="02020603050405020304" pitchFamily="18" charset="0"/>
              </a:rPr>
              <a:t> I</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err="1">
                <a:latin typeface="Arial" panose="020B0604020202020204" pitchFamily="34" charset="0"/>
                <a:ea typeface="Calibri" panose="020F0502020204030204" pitchFamily="34" charset="0"/>
                <a:cs typeface="Times New Roman" panose="02020603050405020304" pitchFamily="18" charset="0"/>
              </a:rPr>
              <a:t>Sălile</a:t>
            </a:r>
            <a:r>
              <a:rPr lang="en-US" sz="1200" dirty="0">
                <a:latin typeface="Arial" panose="020B0604020202020204" pitchFamily="34" charset="0"/>
                <a:ea typeface="Calibri" panose="020F0502020204030204" pitchFamily="34" charset="0"/>
                <a:cs typeface="Times New Roman" panose="02020603050405020304" pitchFamily="18" charset="0"/>
              </a:rPr>
              <a:t> de curs </a:t>
            </a:r>
            <a:r>
              <a:rPr lang="ro-RO" sz="1200" dirty="0" smtClean="0">
                <a:latin typeface="Arial" panose="020B0604020202020204" pitchFamily="34" charset="0"/>
                <a:ea typeface="Calibri" panose="020F0502020204030204" pitchFamily="34" charset="0"/>
                <a:cs typeface="Times New Roman" panose="02020603050405020304" pitchFamily="18" charset="0"/>
              </a:rPr>
              <a:t>A</a:t>
            </a:r>
            <a:r>
              <a:rPr lang="en-US" sz="1200" dirty="0" smtClean="0">
                <a:latin typeface="Arial" panose="020B0604020202020204" pitchFamily="34" charset="0"/>
                <a:ea typeface="Calibri" panose="020F0502020204030204" pitchFamily="34" charset="0"/>
                <a:cs typeface="Times New Roman" panose="02020603050405020304" pitchFamily="18" charset="0"/>
              </a:rPr>
              <a:t>11 </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ro-RO" sz="1200" dirty="0" smtClean="0">
                <a:latin typeface="Arial" panose="020B0604020202020204" pitchFamily="34" charset="0"/>
                <a:ea typeface="Calibri" panose="020F0502020204030204" pitchFamily="34" charset="0"/>
                <a:cs typeface="Times New Roman" panose="02020603050405020304" pitchFamily="18" charset="0"/>
              </a:rPr>
              <a:t>A</a:t>
            </a:r>
            <a:r>
              <a:rPr lang="en-US" sz="1200" dirty="0" smtClean="0">
                <a:latin typeface="Arial" panose="020B0604020202020204" pitchFamily="34" charset="0"/>
                <a:ea typeface="Calibri" panose="020F0502020204030204" pitchFamily="34" charset="0"/>
                <a:cs typeface="Times New Roman" panose="02020603050405020304" pitchFamily="18" charset="0"/>
              </a:rPr>
              <a:t>16</a:t>
            </a:r>
            <a:r>
              <a:rPr lang="ro-RO" sz="1200" dirty="0" smtClean="0">
                <a:latin typeface="Arial" panose="020B0604020202020204" pitchFamily="34" charset="0"/>
                <a:ea typeface="Calibri" panose="020F0502020204030204" pitchFamily="34" charset="0"/>
                <a:cs typeface="Times New Roman" panose="02020603050405020304" pitchFamily="18" charset="0"/>
              </a:rPr>
              <a:t>,</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ro-RO" sz="1200" dirty="0" err="1">
                <a:latin typeface="Arial" panose="020B0604020202020204" pitchFamily="34" charset="0"/>
                <a:ea typeface="Calibri" panose="020F0502020204030204" pitchFamily="34" charset="0"/>
                <a:cs typeface="Times New Roman" panose="02020603050405020304" pitchFamily="18" charset="0"/>
              </a:rPr>
              <a:t>l</a:t>
            </a:r>
            <a:r>
              <a:rPr lang="en-US" sz="1200" dirty="0" err="1" smtClean="0">
                <a:latin typeface="Arial" panose="020B0604020202020204" pitchFamily="34" charset="0"/>
                <a:ea typeface="Calibri" panose="020F0502020204030204" pitchFamily="34" charset="0"/>
                <a:cs typeface="Times New Roman" panose="02020603050405020304" pitchFamily="18" charset="0"/>
              </a:rPr>
              <a:t>aboratorul</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de </a:t>
            </a:r>
            <a:r>
              <a:rPr lang="en-US" sz="1200" dirty="0" err="1" smtClean="0">
                <a:latin typeface="Arial" panose="020B0604020202020204" pitchFamily="34" charset="0"/>
                <a:ea typeface="Calibri" panose="020F0502020204030204" pitchFamily="34" charset="0"/>
                <a:cs typeface="Times New Roman" panose="02020603050405020304" pitchFamily="18" charset="0"/>
              </a:rPr>
              <a:t>chimie</a:t>
            </a:r>
            <a:r>
              <a:rPr lang="ro-RO" sz="1200" dirty="0">
                <a:latin typeface="Arial" panose="020B0604020202020204" pitchFamily="34" charset="0"/>
                <a:ea typeface="Calibri" panose="020F0502020204030204" pitchFamily="34" charset="0"/>
                <a:cs typeface="Times New Roman" panose="02020603050405020304" pitchFamily="18" charset="0"/>
              </a:rPr>
              <a:t>,</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ro-RO" sz="1200" dirty="0">
                <a:latin typeface="Arial" panose="020B0604020202020204" pitchFamily="34" charset="0"/>
                <a:ea typeface="Calibri" panose="020F0502020204030204" pitchFamily="34" charset="0"/>
                <a:cs typeface="Times New Roman" panose="02020603050405020304" pitchFamily="18" charset="0"/>
              </a:rPr>
              <a:t>c</a:t>
            </a:r>
            <a:r>
              <a:rPr lang="en-US" sz="1200" dirty="0" err="1" smtClean="0">
                <a:latin typeface="Arial" panose="020B0604020202020204" pitchFamily="34" charset="0"/>
                <a:ea typeface="Calibri" panose="020F0502020204030204" pitchFamily="34" charset="0"/>
                <a:cs typeface="Times New Roman" panose="02020603050405020304" pitchFamily="18" charset="0"/>
              </a:rPr>
              <a:t>ontabilitatea</a:t>
            </a:r>
            <a:r>
              <a:rPr lang="ro-RO" sz="1200" dirty="0">
                <a:latin typeface="Arial" panose="020B0604020202020204" pitchFamily="34" charset="0"/>
                <a:ea typeface="Calibri" panose="020F0502020204030204" pitchFamily="34" charset="0"/>
                <a:cs typeface="Times New Roman" panose="02020603050405020304" pitchFamily="18" charset="0"/>
              </a:rPr>
              <a:t>,</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ro-RO" sz="1200" dirty="0" err="1">
                <a:latin typeface="Arial" panose="020B0604020202020204" pitchFamily="34" charset="0"/>
                <a:ea typeface="Calibri" panose="020F0502020204030204" pitchFamily="34" charset="0"/>
                <a:cs typeface="Times New Roman" panose="02020603050405020304" pitchFamily="18" charset="0"/>
              </a:rPr>
              <a:t>c</a:t>
            </a:r>
            <a:r>
              <a:rPr lang="en-US" sz="1200" dirty="0" err="1">
                <a:latin typeface="Arial" panose="020B0604020202020204" pitchFamily="34" charset="0"/>
                <a:ea typeface="Calibri" panose="020F0502020204030204" pitchFamily="34" charset="0"/>
                <a:cs typeface="Times New Roman" panose="02020603050405020304" pitchFamily="18" charset="0"/>
              </a:rPr>
              <a:t>abinetele</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err="1">
                <a:latin typeface="Arial" panose="020B0604020202020204" pitchFamily="34" charset="0"/>
                <a:ea typeface="Calibri" panose="020F0502020204030204" pitchFamily="34" charset="0"/>
                <a:cs typeface="Times New Roman" panose="02020603050405020304" pitchFamily="18" charset="0"/>
              </a:rPr>
              <a:t>directorilor</a:t>
            </a:r>
            <a:endParaRPr lang="en-US" sz="1200" dirty="0">
              <a:latin typeface="Arial" panose="020B0604020202020204" pitchFamily="34" charset="0"/>
              <a:ea typeface="Calibri" panose="020F0502020204030204" pitchFamily="34" charset="0"/>
              <a:cs typeface="Times New Roman" panose="02020603050405020304" pitchFamily="18" charset="0"/>
            </a:endParaRPr>
          </a:p>
          <a:p>
            <a:r>
              <a:rPr lang="en-US" sz="1200" b="1" u="sng" dirty="0" err="1" smtClean="0">
                <a:solidFill>
                  <a:srgbClr val="C00000"/>
                </a:solidFill>
                <a:latin typeface="Arial" panose="020B0604020202020204" pitchFamily="34" charset="0"/>
                <a:ea typeface="Calibri" panose="020F0502020204030204" pitchFamily="34" charset="0"/>
                <a:cs typeface="Times New Roman" panose="02020603050405020304" pitchFamily="18" charset="0"/>
              </a:rPr>
              <a:t>Etajul</a:t>
            </a:r>
            <a:r>
              <a:rPr lang="en-US" sz="1200" b="1" u="sng"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sz="1200" b="1" u="sng" dirty="0">
                <a:solidFill>
                  <a:srgbClr val="C00000"/>
                </a:solidFill>
                <a:latin typeface="Arial" panose="020B0604020202020204" pitchFamily="34" charset="0"/>
                <a:ea typeface="Calibri" panose="020F0502020204030204" pitchFamily="34" charset="0"/>
                <a:cs typeface="Times New Roman" panose="02020603050405020304" pitchFamily="18" charset="0"/>
              </a:rPr>
              <a:t>II</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err="1">
                <a:latin typeface="Arial" panose="020B0604020202020204" pitchFamily="34" charset="0"/>
                <a:ea typeface="Calibri" panose="020F0502020204030204" pitchFamily="34" charset="0"/>
                <a:cs typeface="Times New Roman" panose="02020603050405020304" pitchFamily="18" charset="0"/>
              </a:rPr>
              <a:t>Sălile</a:t>
            </a:r>
            <a:r>
              <a:rPr lang="en-US" sz="1200" dirty="0">
                <a:latin typeface="Arial" panose="020B0604020202020204" pitchFamily="34" charset="0"/>
                <a:ea typeface="Calibri" panose="020F0502020204030204" pitchFamily="34" charset="0"/>
                <a:cs typeface="Times New Roman" panose="02020603050405020304" pitchFamily="18" charset="0"/>
              </a:rPr>
              <a:t> de curs </a:t>
            </a:r>
            <a:r>
              <a:rPr lang="ro-RO" sz="1200" dirty="0" smtClean="0">
                <a:latin typeface="Arial" panose="020B0604020202020204" pitchFamily="34" charset="0"/>
                <a:ea typeface="Calibri" panose="020F0502020204030204" pitchFamily="34" charset="0"/>
                <a:cs typeface="Times New Roman" panose="02020603050405020304" pitchFamily="18" charset="0"/>
              </a:rPr>
              <a:t>A</a:t>
            </a:r>
            <a:r>
              <a:rPr lang="en-US" sz="1200" dirty="0" smtClean="0">
                <a:latin typeface="Arial" panose="020B0604020202020204" pitchFamily="34" charset="0"/>
                <a:ea typeface="Calibri" panose="020F0502020204030204" pitchFamily="34" charset="0"/>
                <a:cs typeface="Times New Roman" panose="02020603050405020304" pitchFamily="18" charset="0"/>
              </a:rPr>
              <a:t>21 </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ro-RO" sz="1200" dirty="0" smtClean="0">
                <a:latin typeface="Arial" panose="020B0604020202020204" pitchFamily="34" charset="0"/>
                <a:ea typeface="Calibri" panose="020F0502020204030204" pitchFamily="34" charset="0"/>
                <a:cs typeface="Times New Roman" panose="02020603050405020304" pitchFamily="18" charset="0"/>
              </a:rPr>
              <a:t>A</a:t>
            </a:r>
            <a:r>
              <a:rPr lang="en-US" sz="1200" dirty="0" smtClean="0">
                <a:latin typeface="Arial" panose="020B0604020202020204" pitchFamily="34" charset="0"/>
                <a:ea typeface="Calibri" panose="020F0502020204030204" pitchFamily="34" charset="0"/>
                <a:cs typeface="Times New Roman" panose="02020603050405020304" pitchFamily="18" charset="0"/>
              </a:rPr>
              <a:t>26</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ro-RO" sz="1200" dirty="0" smtClean="0">
                <a:latin typeface="Arial" panose="020B0604020202020204" pitchFamily="34" charset="0"/>
                <a:ea typeface="Calibri" panose="020F0502020204030204" pitchFamily="34" charset="0"/>
                <a:cs typeface="Times New Roman" panose="02020603050405020304" pitchFamily="18" charset="0"/>
              </a:rPr>
              <a:t>A</a:t>
            </a:r>
            <a:r>
              <a:rPr lang="en-US" sz="1200" dirty="0" smtClean="0">
                <a:latin typeface="Arial" panose="020B0604020202020204" pitchFamily="34" charset="0"/>
                <a:ea typeface="Calibri" panose="020F0502020204030204" pitchFamily="34" charset="0"/>
                <a:cs typeface="Times New Roman" panose="02020603050405020304" pitchFamily="18" charset="0"/>
              </a:rPr>
              <a:t>28</a:t>
            </a:r>
            <a:r>
              <a:rPr lang="ro-RO" sz="1200" dirty="0" smtClean="0">
                <a:latin typeface="Arial" panose="020B0604020202020204" pitchFamily="34" charset="0"/>
                <a:ea typeface="Calibri" panose="020F0502020204030204" pitchFamily="34" charset="0"/>
                <a:cs typeface="Times New Roman" panose="02020603050405020304" pitchFamily="18" charset="0"/>
              </a:rPr>
              <a:t>,</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ro-RO" sz="1200" dirty="0" err="1">
                <a:latin typeface="Arial" panose="020B0604020202020204" pitchFamily="34" charset="0"/>
                <a:ea typeface="Calibri" panose="020F0502020204030204" pitchFamily="34" charset="0"/>
                <a:cs typeface="Times New Roman" panose="02020603050405020304" pitchFamily="18" charset="0"/>
              </a:rPr>
              <a:t>l</a:t>
            </a:r>
            <a:r>
              <a:rPr lang="en-US" sz="1200" dirty="0" err="1" smtClean="0">
                <a:latin typeface="Arial" panose="020B0604020202020204" pitchFamily="34" charset="0"/>
                <a:ea typeface="Calibri" panose="020F0502020204030204" pitchFamily="34" charset="0"/>
                <a:cs typeface="Times New Roman" panose="02020603050405020304" pitchFamily="18" charset="0"/>
              </a:rPr>
              <a:t>aboratorul</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de </a:t>
            </a:r>
            <a:r>
              <a:rPr lang="en-US" sz="1200" dirty="0" err="1" smtClean="0">
                <a:latin typeface="Arial" panose="020B0604020202020204" pitchFamily="34" charset="0"/>
                <a:ea typeface="Calibri" panose="020F0502020204030204" pitchFamily="34" charset="0"/>
                <a:cs typeface="Times New Roman" panose="02020603050405020304" pitchFamily="18" charset="0"/>
              </a:rPr>
              <a:t>fizică</a:t>
            </a:r>
            <a:r>
              <a:rPr lang="ro-RO" sz="1200" dirty="0" smtClean="0">
                <a:latin typeface="Arial" panose="020B0604020202020204" pitchFamily="34" charset="0"/>
                <a:ea typeface="Calibri" panose="020F0502020204030204" pitchFamily="34" charset="0"/>
                <a:cs typeface="Times New Roman" panose="02020603050405020304" pitchFamily="18" charset="0"/>
              </a:rPr>
              <a:t> A27</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en-US" sz="1200" dirty="0" err="1" smtClean="0">
                <a:latin typeface="Arial" panose="020B0604020202020204" pitchFamily="34" charset="0"/>
                <a:ea typeface="Calibri" panose="020F0502020204030204" pitchFamily="34" charset="0"/>
                <a:cs typeface="Times New Roman" panose="02020603050405020304" pitchFamily="18" charset="0"/>
              </a:rPr>
              <a:t>sta</a:t>
            </a:r>
            <a:r>
              <a:rPr lang="ro-RO" sz="1200" dirty="0" smtClean="0">
                <a:latin typeface="Arial" panose="020B0604020202020204" pitchFamily="34" charset="0"/>
                <a:ea typeface="Calibri" panose="020F0502020204030204" pitchFamily="34" charset="0"/>
                <a:cs typeface="Times New Roman" panose="02020603050405020304" pitchFamily="18" charset="0"/>
              </a:rPr>
              <a:t>ția radio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0" y="8940470"/>
            <a:ext cx="3429000" cy="1384995"/>
          </a:xfrm>
          <a:prstGeom prst="rect">
            <a:avLst/>
          </a:prstGeom>
        </p:spPr>
        <p:txBody>
          <a:bodyPr>
            <a:spAutoFit/>
          </a:bodyPr>
          <a:lstStyle/>
          <a:p>
            <a:r>
              <a:rPr lang="en-US" sz="1200" b="1" u="sng" dirty="0" err="1">
                <a:solidFill>
                  <a:srgbClr val="548DD4"/>
                </a:solidFill>
                <a:latin typeface="Arial" panose="020B0604020202020204" pitchFamily="34" charset="0"/>
                <a:ea typeface="Calibri" panose="020F0502020204030204" pitchFamily="34" charset="0"/>
                <a:cs typeface="Times New Roman" panose="02020603050405020304" pitchFamily="18" charset="0"/>
              </a:rPr>
              <a:t>Corpul</a:t>
            </a:r>
            <a:r>
              <a:rPr lang="en-US" sz="1200" b="1" u="sng" dirty="0">
                <a:solidFill>
                  <a:srgbClr val="548DD4"/>
                </a:solidFill>
                <a:latin typeface="Arial" panose="020B0604020202020204" pitchFamily="34" charset="0"/>
                <a:ea typeface="Calibri" panose="020F0502020204030204" pitchFamily="34" charset="0"/>
                <a:cs typeface="Times New Roman" panose="02020603050405020304" pitchFamily="18" charset="0"/>
              </a:rPr>
              <a:t> B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u="sng" dirty="0" err="1">
                <a:solidFill>
                  <a:srgbClr val="548DD4"/>
                </a:solidFill>
                <a:latin typeface="Arial" panose="020B0604020202020204" pitchFamily="34" charset="0"/>
                <a:ea typeface="Calibri" panose="020F0502020204030204" pitchFamily="34" charset="0"/>
                <a:cs typeface="Times New Roman" panose="02020603050405020304" pitchFamily="18" charset="0"/>
              </a:rPr>
              <a:t>Parter</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smtClean="0">
                <a:latin typeface="Arial" panose="020B0604020202020204" pitchFamily="34" charset="0"/>
                <a:ea typeface="Calibri" panose="020F0502020204030204" pitchFamily="34" charset="0"/>
                <a:cs typeface="Times New Roman" panose="02020603050405020304" pitchFamily="18" charset="0"/>
              </a:rPr>
              <a:t>S</a:t>
            </a:r>
            <a:r>
              <a:rPr lang="ro-RO" sz="1200" dirty="0" err="1" smtClean="0">
                <a:latin typeface="Arial" panose="020B0604020202020204" pitchFamily="34" charset="0"/>
                <a:ea typeface="Calibri" panose="020F0502020204030204" pitchFamily="34" charset="0"/>
                <a:cs typeface="Times New Roman" panose="02020603050405020304" pitchFamily="18" charset="0"/>
              </a:rPr>
              <a:t>ălile</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de curs </a:t>
            </a:r>
            <a:r>
              <a:rPr lang="en-US" sz="1200" dirty="0" smtClean="0">
                <a:latin typeface="Arial" panose="020B0604020202020204" pitchFamily="34" charset="0"/>
                <a:ea typeface="Calibri" panose="020F0502020204030204" pitchFamily="34" charset="0"/>
                <a:cs typeface="Times New Roman" panose="02020603050405020304" pitchFamily="18" charset="0"/>
              </a:rPr>
              <a:t>B1</a:t>
            </a:r>
            <a:r>
              <a:rPr lang="ro-RO" sz="1200" dirty="0" smtClean="0">
                <a:latin typeface="Arial" panose="020B0604020202020204" pitchFamily="34" charset="0"/>
                <a:ea typeface="Calibri" panose="020F0502020204030204" pitchFamily="34" charset="0"/>
                <a:cs typeface="Times New Roman" panose="02020603050405020304" pitchFamily="18" charset="0"/>
              </a:rPr>
              <a:t>, B4, </a:t>
            </a:r>
            <a:r>
              <a:rPr lang="en-US" sz="1200" dirty="0" smtClean="0">
                <a:latin typeface="Arial" panose="020B0604020202020204" pitchFamily="34" charset="0"/>
                <a:ea typeface="Calibri" panose="020F0502020204030204" pitchFamily="34" charset="0"/>
                <a:cs typeface="Times New Roman" panose="02020603050405020304" pitchFamily="18" charset="0"/>
              </a:rPr>
              <a:t>B</a:t>
            </a:r>
            <a:r>
              <a:rPr lang="ro-RO" sz="1200" dirty="0" smtClean="0">
                <a:latin typeface="Arial" panose="020B0604020202020204" pitchFamily="34" charset="0"/>
                <a:ea typeface="Calibri" panose="020F0502020204030204" pitchFamily="34" charset="0"/>
                <a:cs typeface="Times New Roman" panose="02020603050405020304" pitchFamily="18" charset="0"/>
              </a:rPr>
              <a:t>5</a:t>
            </a:r>
            <a:r>
              <a:rPr lang="en-US" sz="1200" dirty="0" smtClean="0">
                <a:latin typeface="Arial" panose="020B0604020202020204" pitchFamily="34" charset="0"/>
                <a:ea typeface="Calibri" panose="020F0502020204030204" pitchFamily="34" charset="0"/>
                <a:cs typeface="Times New Roman" panose="02020603050405020304" pitchFamily="18" charset="0"/>
              </a:rPr>
              <a:t>, B</a:t>
            </a:r>
            <a:r>
              <a:rPr lang="ro-RO" sz="1200" dirty="0" smtClean="0">
                <a:latin typeface="Arial" panose="020B0604020202020204" pitchFamily="34" charset="0"/>
                <a:ea typeface="Calibri" panose="020F0502020204030204" pitchFamily="34" charset="0"/>
                <a:cs typeface="Times New Roman" panose="02020603050405020304" pitchFamily="18" charset="0"/>
              </a:rPr>
              <a:t>6,</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ro-RO" sz="1200" dirty="0" err="1">
                <a:latin typeface="Arial" panose="020B0604020202020204" pitchFamily="34" charset="0"/>
                <a:ea typeface="Calibri" panose="020F0502020204030204" pitchFamily="34" charset="0"/>
                <a:cs typeface="Times New Roman" panose="02020603050405020304" pitchFamily="18" charset="0"/>
              </a:rPr>
              <a:t>b</a:t>
            </a:r>
            <a:r>
              <a:rPr lang="en-US" sz="1200" dirty="0" err="1" smtClean="0">
                <a:latin typeface="Arial" panose="020B0604020202020204" pitchFamily="34" charset="0"/>
                <a:ea typeface="Calibri" panose="020F0502020204030204" pitchFamily="34" charset="0"/>
                <a:cs typeface="Times New Roman" panose="02020603050405020304" pitchFamily="18" charset="0"/>
              </a:rPr>
              <a:t>iblioteca</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ro-RO" sz="1200" dirty="0" err="1">
                <a:latin typeface="Arial" panose="020B0604020202020204" pitchFamily="34" charset="0"/>
                <a:ea typeface="Calibri" panose="020F0502020204030204" pitchFamily="34" charset="0"/>
                <a:cs typeface="Times New Roman" panose="02020603050405020304" pitchFamily="18" charset="0"/>
              </a:rPr>
              <a:t>a</a:t>
            </a:r>
            <a:r>
              <a:rPr lang="en-US" sz="1200" dirty="0" err="1" smtClean="0">
                <a:latin typeface="Arial" panose="020B0604020202020204" pitchFamily="34" charset="0"/>
                <a:ea typeface="Calibri" panose="020F0502020204030204" pitchFamily="34" charset="0"/>
                <a:cs typeface="Times New Roman" panose="02020603050405020304" pitchFamily="18" charset="0"/>
              </a:rPr>
              <a:t>dministra</a:t>
            </a:r>
            <a:r>
              <a:rPr lang="ro-RO" sz="1200" dirty="0" smtClean="0">
                <a:latin typeface="Arial" panose="020B0604020202020204" pitchFamily="34" charset="0"/>
                <a:ea typeface="Calibri" panose="020F0502020204030204" pitchFamily="34" charset="0"/>
                <a:cs typeface="Times New Roman" panose="02020603050405020304" pitchFamily="18" charset="0"/>
              </a:rPr>
              <a:t>ț</a:t>
            </a:r>
            <a:r>
              <a:rPr lang="en-US" sz="1200" dirty="0" err="1" smtClean="0">
                <a:latin typeface="Arial" panose="020B0604020202020204" pitchFamily="34" charset="0"/>
                <a:ea typeface="Calibri" panose="020F0502020204030204" pitchFamily="34" charset="0"/>
                <a:cs typeface="Times New Roman" panose="02020603050405020304" pitchFamily="18" charset="0"/>
              </a:rPr>
              <a:t>ia</a:t>
            </a:r>
            <a:r>
              <a:rPr lang="ro-RO" sz="1200" dirty="0" smtClean="0">
                <a:latin typeface="Arial" panose="020B0604020202020204" pitchFamily="34" charset="0"/>
                <a:ea typeface="Calibri" panose="020F0502020204030204" pitchFamily="34" charset="0"/>
                <a:cs typeface="Times New Roman" panose="02020603050405020304" pitchFamily="18" charset="0"/>
              </a:rPr>
              <a:t>, sala de limbi moderne B7</a:t>
            </a:r>
            <a:r>
              <a:rPr lang="en-US" sz="1200" dirty="0" smtClean="0">
                <a:latin typeface="Arial" panose="020B0604020202020204" pitchFamily="34"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u="sng" dirty="0" err="1">
                <a:solidFill>
                  <a:srgbClr val="548DD4"/>
                </a:solidFill>
                <a:latin typeface="Arial" panose="020B0604020202020204" pitchFamily="34" charset="0"/>
                <a:ea typeface="Calibri" panose="020F0502020204030204" pitchFamily="34" charset="0"/>
                <a:cs typeface="Times New Roman" panose="02020603050405020304" pitchFamily="18" charset="0"/>
              </a:rPr>
              <a:t>Etajul</a:t>
            </a:r>
            <a:r>
              <a:rPr lang="en-US" sz="1200" b="1" u="sng" dirty="0">
                <a:solidFill>
                  <a:srgbClr val="548DD4"/>
                </a:solidFill>
                <a:latin typeface="Arial" panose="020B0604020202020204" pitchFamily="34" charset="0"/>
                <a:ea typeface="Calibri" panose="020F0502020204030204" pitchFamily="34" charset="0"/>
                <a:cs typeface="Times New Roman" panose="02020603050405020304" pitchFamily="18" charset="0"/>
              </a:rPr>
              <a:t> I</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err="1">
                <a:latin typeface="Arial" panose="020B0604020202020204" pitchFamily="34" charset="0"/>
                <a:ea typeface="Calibri" panose="020F0502020204030204" pitchFamily="34" charset="0"/>
                <a:cs typeface="Times New Roman" panose="02020603050405020304" pitchFamily="18" charset="0"/>
              </a:rPr>
              <a:t>Sălile</a:t>
            </a:r>
            <a:r>
              <a:rPr lang="en-US" sz="1200" dirty="0">
                <a:latin typeface="Arial" panose="020B0604020202020204" pitchFamily="34" charset="0"/>
                <a:ea typeface="Calibri" panose="020F0502020204030204" pitchFamily="34" charset="0"/>
                <a:cs typeface="Times New Roman" panose="02020603050405020304" pitchFamily="18" charset="0"/>
              </a:rPr>
              <a:t> de </a:t>
            </a:r>
            <a:r>
              <a:rPr lang="en-US" sz="1200" dirty="0" smtClean="0">
                <a:latin typeface="Arial" panose="020B0604020202020204" pitchFamily="34" charset="0"/>
                <a:ea typeface="Calibri" panose="020F0502020204030204" pitchFamily="34" charset="0"/>
                <a:cs typeface="Times New Roman" panose="02020603050405020304" pitchFamily="18" charset="0"/>
              </a:rPr>
              <a:t>curs </a:t>
            </a:r>
            <a:r>
              <a:rPr lang="en-US" sz="1200" dirty="0">
                <a:latin typeface="Arial" panose="020B0604020202020204" pitchFamily="34" charset="0"/>
                <a:ea typeface="Calibri" panose="020F0502020204030204" pitchFamily="34" charset="0"/>
                <a:cs typeface="Times New Roman" panose="02020603050405020304" pitchFamily="18" charset="0"/>
              </a:rPr>
              <a:t>B15, </a:t>
            </a:r>
            <a:r>
              <a:rPr lang="en-US" sz="1200" dirty="0" smtClean="0">
                <a:latin typeface="Arial" panose="020B0604020202020204" pitchFamily="34" charset="0"/>
                <a:ea typeface="Calibri" panose="020F0502020204030204" pitchFamily="34" charset="0"/>
                <a:cs typeface="Times New Roman" panose="02020603050405020304" pitchFamily="18" charset="0"/>
              </a:rPr>
              <a:t>B16</a:t>
            </a:r>
            <a:r>
              <a:rPr lang="ro-RO" sz="1200" dirty="0" smtClean="0">
                <a:latin typeface="Arial" panose="020B0604020202020204" pitchFamily="34" charset="0"/>
                <a:ea typeface="Calibri" panose="020F0502020204030204" pitchFamily="34" charset="0"/>
                <a:cs typeface="Times New Roman" panose="02020603050405020304" pitchFamily="18" charset="0"/>
              </a:rPr>
              <a:t>,</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ro-RO" sz="1200" dirty="0" err="1">
                <a:latin typeface="Arial" panose="020B0604020202020204" pitchFamily="34" charset="0"/>
                <a:ea typeface="Calibri" panose="020F0502020204030204" pitchFamily="34" charset="0"/>
                <a:cs typeface="Times New Roman" panose="02020603050405020304" pitchFamily="18" charset="0"/>
              </a:rPr>
              <a:t>l</a:t>
            </a:r>
            <a:r>
              <a:rPr lang="en-US" sz="1200" dirty="0" err="1" smtClean="0">
                <a:latin typeface="Arial" panose="020B0604020202020204" pitchFamily="34" charset="0"/>
                <a:ea typeface="Calibri" panose="020F0502020204030204" pitchFamily="34" charset="0"/>
                <a:cs typeface="Times New Roman" panose="02020603050405020304" pitchFamily="18" charset="0"/>
              </a:rPr>
              <a:t>aboratoarele</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de </a:t>
            </a:r>
            <a:r>
              <a:rPr lang="en-US" sz="1200" dirty="0" err="1">
                <a:latin typeface="Arial" panose="020B0604020202020204" pitchFamily="34" charset="0"/>
                <a:ea typeface="Calibri" panose="020F0502020204030204" pitchFamily="34" charset="0"/>
                <a:cs typeface="Times New Roman" panose="02020603050405020304" pitchFamily="18" charset="0"/>
              </a:rPr>
              <a:t>informatică</a:t>
            </a:r>
            <a:r>
              <a:rPr lang="en-US" sz="1200" dirty="0">
                <a:latin typeface="Arial" panose="020B0604020202020204" pitchFamily="34" charset="0"/>
                <a:ea typeface="Calibri" panose="020F0502020204030204" pitchFamily="34" charset="0"/>
                <a:cs typeface="Times New Roman" panose="02020603050405020304" pitchFamily="18" charset="0"/>
              </a:rPr>
              <a:t> B11, B13, </a:t>
            </a:r>
            <a:r>
              <a:rPr lang="en-US" sz="1200" dirty="0" smtClean="0">
                <a:latin typeface="Arial" panose="020B0604020202020204" pitchFamily="34" charset="0"/>
                <a:ea typeface="Calibri" panose="020F0502020204030204" pitchFamily="34" charset="0"/>
                <a:cs typeface="Times New Roman" panose="02020603050405020304" pitchFamily="18" charset="0"/>
              </a:rPr>
              <a:t>B14 (AEL) </a:t>
            </a:r>
            <a:r>
              <a:rPr lang="ro-RO" sz="1200" dirty="0" smtClean="0">
                <a:latin typeface="Arial" panose="020B0604020202020204" pitchFamily="34" charset="0"/>
                <a:ea typeface="Calibri" panose="020F0502020204030204" pitchFamily="34" charset="0"/>
                <a:cs typeface="Times New Roman" panose="02020603050405020304" pitchFamily="18" charset="0"/>
              </a:rPr>
              <a:t>ș</a:t>
            </a:r>
            <a:r>
              <a:rPr lang="en-US" sz="1200" dirty="0" smtClean="0">
                <a:latin typeface="Arial" panose="020B0604020202020204" pitchFamily="34" charset="0"/>
                <a:ea typeface="Calibri" panose="020F0502020204030204" pitchFamily="34" charset="0"/>
                <a:cs typeface="Times New Roman" panose="02020603050405020304" pitchFamily="18" charset="0"/>
              </a:rPr>
              <a:t>i B17</a:t>
            </a:r>
            <a:r>
              <a:rPr lang="ro-RO" sz="1200" dirty="0" smtClean="0">
                <a:latin typeface="Arial" panose="020B0604020202020204" pitchFamily="34" charset="0"/>
                <a:ea typeface="Calibri" panose="020F0502020204030204" pitchFamily="34" charset="0"/>
                <a:cs typeface="Times New Roman" panose="02020603050405020304" pitchFamily="18" charset="0"/>
              </a:rPr>
              <a:t>,</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ro-RO" sz="1200" dirty="0" smtClean="0">
                <a:latin typeface="Arial" panose="020B0604020202020204" pitchFamily="34" charset="0"/>
                <a:ea typeface="Calibri" panose="020F0502020204030204" pitchFamily="34" charset="0"/>
                <a:cs typeface="Times New Roman" panose="02020603050405020304" pitchFamily="18" charset="0"/>
              </a:rPr>
              <a:t>Clubul de robotică B12, </a:t>
            </a:r>
            <a:r>
              <a:rPr lang="en-US" sz="1200" dirty="0" err="1" smtClean="0">
                <a:latin typeface="Arial" panose="020B0604020202020204" pitchFamily="34" charset="0"/>
                <a:ea typeface="Calibri" panose="020F0502020204030204" pitchFamily="34" charset="0"/>
                <a:cs typeface="Times New Roman" panose="02020603050405020304" pitchFamily="18" charset="0"/>
              </a:rPr>
              <a:t>Inginer</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de </a:t>
            </a:r>
            <a:r>
              <a:rPr lang="en-US" sz="1200" dirty="0" err="1">
                <a:latin typeface="Arial" panose="020B0604020202020204" pitchFamily="34" charset="0"/>
                <a:ea typeface="Calibri" panose="020F0502020204030204" pitchFamily="34" charset="0"/>
                <a:cs typeface="Times New Roman" panose="02020603050405020304" pitchFamily="18" charset="0"/>
              </a:rPr>
              <a:t>sistem</a:t>
            </a:r>
            <a:r>
              <a:rPr lang="en-US" sz="1200" dirty="0">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454052" y="7268376"/>
            <a:ext cx="3429000" cy="2123658"/>
          </a:xfrm>
          <a:prstGeom prst="rect">
            <a:avLst/>
          </a:prstGeom>
        </p:spPr>
        <p:txBody>
          <a:bodyPr>
            <a:spAutoFit/>
          </a:bodyPr>
          <a:lstStyle/>
          <a:p>
            <a:r>
              <a:rPr lang="en-US" sz="1200" b="1" u="sng" dirty="0" err="1" smtClean="0">
                <a:solidFill>
                  <a:srgbClr val="996633"/>
                </a:solidFill>
                <a:latin typeface="Arial" panose="020B0604020202020204" pitchFamily="34" charset="0"/>
                <a:ea typeface="Calibri" panose="020F0502020204030204" pitchFamily="34" charset="0"/>
                <a:cs typeface="Times New Roman" panose="02020603050405020304" pitchFamily="18" charset="0"/>
              </a:rPr>
              <a:t>Corpul</a:t>
            </a:r>
            <a:r>
              <a:rPr lang="en-US" sz="1200" b="1" u="sng" dirty="0" smtClean="0">
                <a:solidFill>
                  <a:srgbClr val="996633"/>
                </a:solidFill>
                <a:latin typeface="Arial" panose="020B0604020202020204" pitchFamily="34" charset="0"/>
                <a:ea typeface="Calibri" panose="020F0502020204030204" pitchFamily="34" charset="0"/>
                <a:cs typeface="Times New Roman" panose="02020603050405020304" pitchFamily="18" charset="0"/>
              </a:rPr>
              <a:t> </a:t>
            </a:r>
            <a:r>
              <a:rPr lang="en-US" sz="1200" b="1" u="sng" dirty="0">
                <a:solidFill>
                  <a:srgbClr val="996633"/>
                </a:solidFill>
                <a:latin typeface="Arial" panose="020B0604020202020204" pitchFamily="34" charset="0"/>
                <a:ea typeface="Calibri" panose="020F0502020204030204" pitchFamily="34" charset="0"/>
                <a:cs typeface="Times New Roman" panose="02020603050405020304" pitchFamily="18" charset="0"/>
              </a:rPr>
              <a:t>C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u="sng" dirty="0" err="1">
                <a:solidFill>
                  <a:srgbClr val="996633"/>
                </a:solidFill>
                <a:latin typeface="Arial" panose="020B0604020202020204" pitchFamily="34" charset="0"/>
                <a:ea typeface="Calibri" panose="020F0502020204030204" pitchFamily="34" charset="0"/>
                <a:cs typeface="Times New Roman" panose="02020603050405020304" pitchFamily="18" charset="0"/>
              </a:rPr>
              <a:t>Parter</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err="1">
                <a:latin typeface="Arial" panose="020B0604020202020204" pitchFamily="34" charset="0"/>
                <a:ea typeface="Calibri" panose="020F0502020204030204" pitchFamily="34" charset="0"/>
                <a:cs typeface="Times New Roman" panose="02020603050405020304" pitchFamily="18" charset="0"/>
              </a:rPr>
              <a:t>Sălile</a:t>
            </a:r>
            <a:r>
              <a:rPr lang="en-US" sz="1200" dirty="0">
                <a:latin typeface="Arial" panose="020B0604020202020204" pitchFamily="34" charset="0"/>
                <a:ea typeface="Calibri" panose="020F0502020204030204" pitchFamily="34" charset="0"/>
                <a:cs typeface="Times New Roman" panose="02020603050405020304" pitchFamily="18" charset="0"/>
              </a:rPr>
              <a:t> de curs </a:t>
            </a:r>
            <a:r>
              <a:rPr lang="ro-RO" sz="1200" dirty="0" smtClean="0">
                <a:latin typeface="Arial" panose="020B0604020202020204" pitchFamily="34" charset="0"/>
                <a:ea typeface="Calibri" panose="020F0502020204030204" pitchFamily="34" charset="0"/>
                <a:cs typeface="Times New Roman" panose="02020603050405020304" pitchFamily="18" charset="0"/>
              </a:rPr>
              <a:t>C</a:t>
            </a:r>
            <a:r>
              <a:rPr lang="en-US" sz="1200" dirty="0" smtClean="0">
                <a:latin typeface="Arial" panose="020B0604020202020204" pitchFamily="34" charset="0"/>
                <a:ea typeface="Calibri" panose="020F0502020204030204" pitchFamily="34" charset="0"/>
                <a:cs typeface="Times New Roman" panose="02020603050405020304" pitchFamily="18" charset="0"/>
              </a:rPr>
              <a:t>1 </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ro-RO" sz="1200" dirty="0" smtClean="0">
                <a:latin typeface="Arial" panose="020B0604020202020204" pitchFamily="34" charset="0"/>
                <a:ea typeface="Calibri" panose="020F0502020204030204" pitchFamily="34" charset="0"/>
                <a:cs typeface="Times New Roman" panose="02020603050405020304" pitchFamily="18" charset="0"/>
              </a:rPr>
              <a:t>C2, C8, c</a:t>
            </a:r>
            <a:r>
              <a:rPr lang="en-US" sz="1200" dirty="0" err="1" smtClean="0">
                <a:latin typeface="Arial" panose="020B0604020202020204" pitchFamily="34" charset="0"/>
                <a:ea typeface="Calibri" panose="020F0502020204030204" pitchFamily="34" charset="0"/>
                <a:cs typeface="Times New Roman" panose="02020603050405020304" pitchFamily="18" charset="0"/>
              </a:rPr>
              <a:t>abinetul</a:t>
            </a:r>
            <a:r>
              <a:rPr lang="en-US" sz="1200" dirty="0" smtClean="0">
                <a:latin typeface="Arial" panose="020B0604020202020204" pitchFamily="34" charset="0"/>
                <a:ea typeface="Calibri" panose="020F0502020204030204" pitchFamily="34" charset="0"/>
                <a:cs typeface="Times New Roman" panose="02020603050405020304" pitchFamily="18" charset="0"/>
              </a:rPr>
              <a:t> medical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u="sng" dirty="0" err="1">
                <a:solidFill>
                  <a:srgbClr val="996633"/>
                </a:solidFill>
                <a:latin typeface="Arial" panose="020B0604020202020204" pitchFamily="34" charset="0"/>
                <a:ea typeface="Calibri" panose="020F0502020204030204" pitchFamily="34" charset="0"/>
                <a:cs typeface="Times New Roman" panose="02020603050405020304" pitchFamily="18" charset="0"/>
              </a:rPr>
              <a:t>Etajul</a:t>
            </a:r>
            <a:r>
              <a:rPr lang="en-US" sz="1200" b="1" u="sng" dirty="0">
                <a:solidFill>
                  <a:srgbClr val="996633"/>
                </a:solidFill>
                <a:latin typeface="Arial" panose="020B0604020202020204" pitchFamily="34" charset="0"/>
                <a:ea typeface="Calibri" panose="020F0502020204030204" pitchFamily="34" charset="0"/>
                <a:cs typeface="Times New Roman" panose="02020603050405020304" pitchFamily="18" charset="0"/>
              </a:rPr>
              <a:t> </a:t>
            </a:r>
            <a:r>
              <a:rPr lang="en-US" sz="1200" b="1" u="sng" dirty="0" smtClean="0">
                <a:solidFill>
                  <a:srgbClr val="996633"/>
                </a:solidFill>
                <a:latin typeface="Arial" panose="020B0604020202020204" pitchFamily="34" charset="0"/>
                <a:ea typeface="Calibri" panose="020F0502020204030204" pitchFamily="34" charset="0"/>
                <a:cs typeface="Times New Roman" panose="02020603050405020304" pitchFamily="18" charset="0"/>
              </a:rPr>
              <a:t>I:</a:t>
            </a:r>
            <a:r>
              <a:rPr lang="ro-RO" sz="1200" b="1" u="sng" dirty="0">
                <a:solidFill>
                  <a:srgbClr val="996633"/>
                </a:solidFill>
                <a:latin typeface="Arial" panose="020B0604020202020204" pitchFamily="34" charset="0"/>
                <a:ea typeface="Calibri" panose="020F0502020204030204" pitchFamily="34" charset="0"/>
                <a:cs typeface="Times New Roman" panose="02020603050405020304" pitchFamily="18" charset="0"/>
              </a:rPr>
              <a:t> </a:t>
            </a:r>
            <a:r>
              <a:rPr lang="ro-RO" sz="1200" dirty="0">
                <a:latin typeface="Arial" panose="020B0604020202020204" pitchFamily="34" charset="0"/>
                <a:ea typeface="Calibri" panose="020F0502020204030204" pitchFamily="34" charset="0"/>
                <a:cs typeface="Times New Roman" panose="02020603050405020304" pitchFamily="18" charset="0"/>
              </a:rPr>
              <a:t>la</a:t>
            </a:r>
            <a:r>
              <a:rPr lang="en-US" sz="1200" dirty="0" err="1">
                <a:latin typeface="Arial" panose="020B0604020202020204" pitchFamily="34" charset="0"/>
                <a:ea typeface="Calibri" panose="020F0502020204030204" pitchFamily="34" charset="0"/>
                <a:cs typeface="Times New Roman" panose="02020603050405020304" pitchFamily="18" charset="0"/>
              </a:rPr>
              <a:t>borator</a:t>
            </a:r>
            <a:r>
              <a:rPr lang="ro-RO" sz="1200" dirty="0" smtClean="0">
                <a:latin typeface="Arial" panose="020B0604020202020204" pitchFamily="34" charset="0"/>
                <a:ea typeface="Calibri" panose="020F0502020204030204" pitchFamily="34" charset="0"/>
                <a:cs typeface="Times New Roman" panose="02020603050405020304" pitchFamily="18" charset="0"/>
              </a:rPr>
              <a:t>ul</a:t>
            </a:r>
            <a:r>
              <a:rPr lang="en-US" sz="1200" dirty="0" smtClean="0">
                <a:latin typeface="Arial" panose="020B0604020202020204" pitchFamily="34" charset="0"/>
                <a:ea typeface="Calibri" panose="020F0502020204030204" pitchFamily="34" charset="0"/>
                <a:cs typeface="Times New Roman" panose="02020603050405020304" pitchFamily="18" charset="0"/>
              </a:rPr>
              <a:t> de </a:t>
            </a:r>
            <a:r>
              <a:rPr lang="en-US" sz="1200" dirty="0" err="1" smtClean="0">
                <a:latin typeface="Arial" panose="020B0604020202020204" pitchFamily="34" charset="0"/>
                <a:ea typeface="Calibri" panose="020F0502020204030204" pitchFamily="34" charset="0"/>
                <a:cs typeface="Times New Roman" panose="02020603050405020304" pitchFamily="18" charset="0"/>
              </a:rPr>
              <a:t>fizic</a:t>
            </a:r>
            <a:r>
              <a:rPr lang="ro-RO" sz="1200" dirty="0" smtClean="0">
                <a:latin typeface="Arial" panose="020B0604020202020204" pitchFamily="34" charset="0"/>
                <a:ea typeface="Calibri" panose="020F0502020204030204" pitchFamily="34" charset="0"/>
                <a:cs typeface="Times New Roman" panose="02020603050405020304" pitchFamily="18" charset="0"/>
              </a:rPr>
              <a:t>ă pentru gimnaziu, sala de muzică C14, salile de curs C13, C14, C18, Club „Public speaking” C16</a:t>
            </a:r>
          </a:p>
          <a:p>
            <a:r>
              <a:rPr lang="en-US" sz="1200" b="1" u="sng" dirty="0" err="1">
                <a:solidFill>
                  <a:srgbClr val="996633"/>
                </a:solidFill>
                <a:latin typeface="Arial" panose="020B0604020202020204" pitchFamily="34" charset="0"/>
                <a:ea typeface="Calibri" panose="020F0502020204030204" pitchFamily="34" charset="0"/>
                <a:cs typeface="Times New Roman" panose="02020603050405020304" pitchFamily="18" charset="0"/>
              </a:rPr>
              <a:t>Etajul</a:t>
            </a:r>
            <a:r>
              <a:rPr lang="en-US" sz="1200" b="1" u="sng" dirty="0">
                <a:solidFill>
                  <a:srgbClr val="996633"/>
                </a:solidFill>
                <a:latin typeface="Arial" panose="020B0604020202020204" pitchFamily="34" charset="0"/>
                <a:ea typeface="Calibri" panose="020F0502020204030204" pitchFamily="34" charset="0"/>
                <a:cs typeface="Times New Roman" panose="02020603050405020304" pitchFamily="18" charset="0"/>
              </a:rPr>
              <a:t> </a:t>
            </a:r>
            <a:r>
              <a:rPr lang="ro-RO" sz="1200" b="1" u="sng" dirty="0" smtClean="0">
                <a:solidFill>
                  <a:srgbClr val="996633"/>
                </a:solidFill>
                <a:latin typeface="Arial" panose="020B0604020202020204" pitchFamily="34" charset="0"/>
                <a:ea typeface="Calibri" panose="020F0502020204030204" pitchFamily="34" charset="0"/>
                <a:cs typeface="Times New Roman" panose="02020603050405020304" pitchFamily="18" charset="0"/>
              </a:rPr>
              <a:t>I</a:t>
            </a:r>
            <a:r>
              <a:rPr lang="en-US" sz="1200" b="1" u="sng" dirty="0" smtClean="0">
                <a:solidFill>
                  <a:srgbClr val="996633"/>
                </a:solidFill>
                <a:latin typeface="Arial" panose="020B0604020202020204" pitchFamily="34" charset="0"/>
                <a:ea typeface="Calibri" panose="020F0502020204030204" pitchFamily="34" charset="0"/>
                <a:cs typeface="Times New Roman" panose="02020603050405020304" pitchFamily="18" charset="0"/>
              </a:rPr>
              <a:t>I</a:t>
            </a:r>
            <a:r>
              <a:rPr lang="en-US" sz="1200" b="1" u="sng" dirty="0">
                <a:solidFill>
                  <a:srgbClr val="996633"/>
                </a:solidFill>
                <a:latin typeface="Arial" panose="020B0604020202020204" pitchFamily="34" charset="0"/>
                <a:ea typeface="Calibri" panose="020F0502020204030204" pitchFamily="34" charset="0"/>
                <a:cs typeface="Times New Roman" panose="02020603050405020304" pitchFamily="18" charset="0"/>
              </a:rPr>
              <a:t>: </a:t>
            </a:r>
            <a:r>
              <a:rPr lang="ro-RO" sz="1200" dirty="0">
                <a:latin typeface="Arial" panose="020B0604020202020204" pitchFamily="34" charset="0"/>
                <a:ea typeface="Calibri" panose="020F0502020204030204" pitchFamily="34" charset="0"/>
                <a:cs typeface="Times New Roman" panose="02020603050405020304" pitchFamily="18" charset="0"/>
              </a:rPr>
              <a:t>cabinetul psihologic C22, </a:t>
            </a:r>
            <a:r>
              <a:rPr lang="en-US" sz="1200" dirty="0" err="1" smtClean="0">
                <a:latin typeface="Arial" panose="020B0604020202020204" pitchFamily="34" charset="0"/>
                <a:ea typeface="Calibri" panose="020F0502020204030204" pitchFamily="34" charset="0"/>
                <a:cs typeface="Times New Roman" panose="02020603050405020304" pitchFamily="18" charset="0"/>
              </a:rPr>
              <a:t>Sălile</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de curs </a:t>
            </a:r>
            <a:r>
              <a:rPr lang="ro-RO" sz="1200" dirty="0" smtClean="0">
                <a:latin typeface="Arial" panose="020B0604020202020204" pitchFamily="34" charset="0"/>
                <a:ea typeface="Calibri" panose="020F0502020204030204" pitchFamily="34" charset="0"/>
                <a:cs typeface="Times New Roman" panose="02020603050405020304" pitchFamily="18" charset="0"/>
              </a:rPr>
              <a:t>C23</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ro-RO" sz="1200" dirty="0" smtClean="0">
                <a:latin typeface="Arial" panose="020B0604020202020204" pitchFamily="34" charset="0"/>
                <a:ea typeface="Calibri" panose="020F0502020204030204" pitchFamily="34" charset="0"/>
                <a:cs typeface="Times New Roman" panose="02020603050405020304" pitchFamily="18" charset="0"/>
              </a:rPr>
              <a:t>C24, C27</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ro-RO" sz="1200" dirty="0" smtClean="0">
                <a:latin typeface="Arial" panose="020B0604020202020204" pitchFamily="34" charset="0"/>
                <a:ea typeface="Calibri" panose="020F0502020204030204" pitchFamily="34" charset="0"/>
                <a:cs typeface="Times New Roman" panose="02020603050405020304" pitchFamily="18" charset="0"/>
              </a:rPr>
              <a:t>C28 </a:t>
            </a:r>
          </a:p>
          <a:p>
            <a:r>
              <a:rPr lang="en-US" sz="1200" b="1" u="sng" dirty="0" err="1" smtClean="0">
                <a:solidFill>
                  <a:srgbClr val="996633"/>
                </a:solidFill>
                <a:latin typeface="Arial" panose="020B0604020202020204" pitchFamily="34" charset="0"/>
                <a:ea typeface="Calibri" panose="020F0502020204030204" pitchFamily="34" charset="0"/>
                <a:cs typeface="Times New Roman" panose="02020603050405020304" pitchFamily="18" charset="0"/>
              </a:rPr>
              <a:t>Etajul</a:t>
            </a:r>
            <a:r>
              <a:rPr lang="en-US" sz="1200" b="1" u="sng" dirty="0" smtClean="0">
                <a:solidFill>
                  <a:srgbClr val="996633"/>
                </a:solidFill>
                <a:latin typeface="Arial" panose="020B0604020202020204" pitchFamily="34" charset="0"/>
                <a:ea typeface="Calibri" panose="020F0502020204030204" pitchFamily="34" charset="0"/>
                <a:cs typeface="Times New Roman" panose="02020603050405020304" pitchFamily="18" charset="0"/>
              </a:rPr>
              <a:t> </a:t>
            </a:r>
            <a:r>
              <a:rPr lang="en-US" sz="1200" b="1" u="sng" dirty="0">
                <a:solidFill>
                  <a:srgbClr val="996633"/>
                </a:solidFill>
                <a:latin typeface="Arial" panose="020B0604020202020204" pitchFamily="34" charset="0"/>
                <a:ea typeface="Calibri" panose="020F0502020204030204" pitchFamily="34" charset="0"/>
                <a:cs typeface="Times New Roman" panose="02020603050405020304" pitchFamily="18" charset="0"/>
              </a:rPr>
              <a:t>III</a:t>
            </a:r>
            <a:r>
              <a:rPr lang="en-US" sz="1200" dirty="0">
                <a:latin typeface="Arial" panose="020B0604020202020204" pitchFamily="34" charset="0"/>
                <a:ea typeface="Calibri" panose="020F0502020204030204" pitchFamily="34" charset="0"/>
                <a:cs typeface="Times New Roman" panose="02020603050405020304" pitchFamily="18" charset="0"/>
              </a:rPr>
              <a:t>: Sala </a:t>
            </a:r>
            <a:r>
              <a:rPr lang="en-US" sz="1200" dirty="0" err="1">
                <a:latin typeface="Arial" panose="020B0604020202020204" pitchFamily="34" charset="0"/>
                <a:ea typeface="Calibri" panose="020F0502020204030204" pitchFamily="34" charset="0"/>
                <a:cs typeface="Times New Roman" panose="02020603050405020304" pitchFamily="18" charset="0"/>
              </a:rPr>
              <a:t>consiliului</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err="1">
                <a:latin typeface="Arial" panose="020B0604020202020204" pitchFamily="34" charset="0"/>
                <a:ea typeface="Calibri" panose="020F0502020204030204" pitchFamily="34" charset="0"/>
                <a:cs typeface="Times New Roman" panose="02020603050405020304" pitchFamily="18" charset="0"/>
              </a:rPr>
              <a:t>școlar</a:t>
            </a:r>
            <a:r>
              <a:rPr lang="en-US" sz="1200" dirty="0">
                <a:latin typeface="Arial" panose="020B0604020202020204" pitchFamily="34" charset="0"/>
                <a:ea typeface="Calibri" panose="020F0502020204030204" pitchFamily="34" charset="0"/>
                <a:cs typeface="Times New Roman" panose="02020603050405020304" pitchFamily="18" charset="0"/>
              </a:rPr>
              <a:t> al </a:t>
            </a:r>
            <a:r>
              <a:rPr lang="en-US" sz="1200" dirty="0" err="1" smtClean="0">
                <a:latin typeface="Arial" panose="020B0604020202020204" pitchFamily="34" charset="0"/>
                <a:ea typeface="Calibri" panose="020F0502020204030204" pitchFamily="34" charset="0"/>
                <a:cs typeface="Times New Roman" panose="02020603050405020304" pitchFamily="18" charset="0"/>
              </a:rPr>
              <a:t>elevilor</a:t>
            </a:r>
            <a:r>
              <a:rPr lang="ro-RO" sz="1200" dirty="0" smtClean="0">
                <a:latin typeface="Arial" panose="020B0604020202020204" pitchFamily="34" charset="0"/>
                <a:ea typeface="Calibri" panose="020F0502020204030204" pitchFamily="34" charset="0"/>
                <a:cs typeface="Times New Roman" panose="02020603050405020304" pitchFamily="18" charset="0"/>
              </a:rPr>
              <a:t> C35</a:t>
            </a:r>
            <a:r>
              <a:rPr lang="en-US" sz="1200" dirty="0" smtClean="0">
                <a:latin typeface="Arial" panose="020B0604020202020204" pitchFamily="34" charset="0"/>
                <a:ea typeface="Calibri" panose="020F0502020204030204" pitchFamily="34" charset="0"/>
                <a:cs typeface="Times New Roman" panose="02020603050405020304" pitchFamily="18" charset="0"/>
              </a:rPr>
              <a:t>; </a:t>
            </a:r>
            <a:r>
              <a:rPr lang="ro-RO" sz="1200" dirty="0" smtClean="0">
                <a:latin typeface="Arial" panose="020B0604020202020204" pitchFamily="34" charset="0"/>
                <a:ea typeface="Calibri" panose="020F0502020204030204" pitchFamily="34" charset="0"/>
                <a:cs typeface="Times New Roman" panose="02020603050405020304" pitchFamily="18" charset="0"/>
              </a:rPr>
              <a:t>cabinetul de geografie C36, sala de curs C37, sala de muzică C33</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440657" y="9614821"/>
            <a:ext cx="3429000" cy="710644"/>
          </a:xfrm>
          <a:prstGeom prst="rect">
            <a:avLst/>
          </a:prstGeom>
        </p:spPr>
        <p:txBody>
          <a:bodyPr>
            <a:spAutoFit/>
          </a:bodyPr>
          <a:lstStyle/>
          <a:p>
            <a:pPr>
              <a:lnSpc>
                <a:spcPct val="115000"/>
              </a:lnSpc>
            </a:pP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b="1" u="sng" dirty="0" err="1">
                <a:solidFill>
                  <a:srgbClr val="CC0066"/>
                </a:solidFill>
                <a:latin typeface="Arial" panose="020B0604020202020204" pitchFamily="34" charset="0"/>
                <a:ea typeface="Calibri" panose="020F0502020204030204" pitchFamily="34" charset="0"/>
                <a:cs typeface="Times New Roman" panose="02020603050405020304" pitchFamily="18" charset="0"/>
              </a:rPr>
              <a:t>Corpul</a:t>
            </a:r>
            <a:r>
              <a:rPr lang="en-US" sz="1200" b="1" u="sng" dirty="0">
                <a:solidFill>
                  <a:srgbClr val="CC0066"/>
                </a:solidFill>
                <a:latin typeface="Arial" panose="020B0604020202020204" pitchFamily="34" charset="0"/>
                <a:ea typeface="Calibri" panose="020F0502020204030204" pitchFamily="34" charset="0"/>
                <a:cs typeface="Times New Roman" panose="02020603050405020304" pitchFamily="18" charset="0"/>
              </a:rPr>
              <a:t> D</a:t>
            </a:r>
            <a:r>
              <a:rPr lang="en-US" sz="1200" dirty="0">
                <a:latin typeface="Arial" panose="020B0604020202020204" pitchFamily="34" charset="0"/>
                <a:ea typeface="Calibri" panose="020F0502020204030204" pitchFamily="34" charset="0"/>
                <a:cs typeface="Times New Roman" panose="02020603050405020304" pitchFamily="18" charset="0"/>
              </a:rPr>
              <a:t>- CANTINA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b="1" u="sng"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Corpul</a:t>
            </a:r>
            <a:r>
              <a:rPr lang="en-US" sz="1200" b="1" u="sng" dirty="0">
                <a:solidFill>
                  <a:srgbClr val="00B050"/>
                </a:solidFill>
                <a:latin typeface="Arial" panose="020B0604020202020204" pitchFamily="34" charset="0"/>
                <a:ea typeface="Calibri" panose="020F0502020204030204" pitchFamily="34" charset="0"/>
                <a:cs typeface="Times New Roman" panose="02020603050405020304" pitchFamily="18" charset="0"/>
              </a:rPr>
              <a:t> E</a:t>
            </a:r>
            <a:r>
              <a:rPr lang="en-US" sz="1200" dirty="0">
                <a:latin typeface="Arial" panose="020B0604020202020204" pitchFamily="34" charset="0"/>
                <a:ea typeface="Calibri" panose="020F0502020204030204" pitchFamily="34" charset="0"/>
                <a:cs typeface="Times New Roman" panose="02020603050405020304" pitchFamily="18" charset="0"/>
              </a:rPr>
              <a:t> – SALĂ DE </a:t>
            </a:r>
            <a:r>
              <a:rPr lang="en-US" sz="1200" dirty="0" smtClean="0">
                <a:latin typeface="Arial" panose="020B0604020202020204" pitchFamily="34" charset="0"/>
                <a:ea typeface="Calibri" panose="020F0502020204030204" pitchFamily="34" charset="0"/>
                <a:cs typeface="Times New Roman" panose="02020603050405020304" pitchFamily="18" charset="0"/>
              </a:rPr>
              <a:t>SPORT</a:t>
            </a:r>
            <a:r>
              <a:rPr lang="ro-RO" sz="1200" dirty="0" smtClean="0">
                <a:latin typeface="Arial" panose="020B0604020202020204" pitchFamily="34" charset="0"/>
                <a:ea typeface="Calibri" panose="020F0502020204030204" pitchFamily="34" charset="0"/>
                <a:cs typeface="Times New Roman" panose="02020603050405020304" pitchFamily="18" charset="0"/>
              </a:rPr>
              <a:t> </a:t>
            </a:r>
            <a:r>
              <a:rPr lang="en-US" sz="1200" dirty="0" smtClean="0">
                <a:latin typeface="Arial" panose="020B0604020202020204" pitchFamily="34" charset="0"/>
                <a:ea typeface="Calibri" panose="020F0502020204030204" pitchFamily="34" charset="0"/>
                <a:cs typeface="Times New Roman" panose="02020603050405020304" pitchFamily="18" charset="0"/>
              </a:rPr>
              <a:t>+</a:t>
            </a:r>
            <a:r>
              <a:rPr lang="ro-RO" sz="1200" dirty="0" smtClean="0">
                <a:latin typeface="Arial" panose="020B0604020202020204" pitchFamily="34" charset="0"/>
                <a:ea typeface="Calibri" panose="020F0502020204030204" pitchFamily="34" charset="0"/>
                <a:cs typeface="Times New Roman" panose="02020603050405020304" pitchFamily="18" charset="0"/>
              </a:rPr>
              <a:t> </a:t>
            </a:r>
            <a:r>
              <a:rPr lang="en-US" sz="1200" dirty="0" smtClean="0">
                <a:latin typeface="Arial" panose="020B0604020202020204" pitchFamily="34" charset="0"/>
                <a:ea typeface="Calibri" panose="020F0502020204030204" pitchFamily="34" charset="0"/>
                <a:cs typeface="Times New Roman" panose="02020603050405020304" pitchFamily="18" charset="0"/>
              </a:rPr>
              <a:t>2 TERENURI DE SPORT</a:t>
            </a:r>
            <a:endParaRPr lang="en-US" sz="1200" dirty="0"/>
          </a:p>
        </p:txBody>
      </p:sp>
      <p:sp>
        <p:nvSpPr>
          <p:cNvPr id="5" name="Dreptunghi 4"/>
          <p:cNvSpPr/>
          <p:nvPr/>
        </p:nvSpPr>
        <p:spPr>
          <a:xfrm>
            <a:off x="4525701" y="2760562"/>
            <a:ext cx="1655180" cy="4977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10424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240156" y="0"/>
            <a:ext cx="3617844" cy="914400"/>
          </a:xfrm>
          <a:prstGeom prst="round2DiagRect">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latin typeface="Candara" panose="020E0502030303020204" pitchFamily="34" charset="0"/>
              </a:rPr>
              <a:t> </a:t>
            </a:r>
          </a:p>
          <a:p>
            <a:pPr algn="ctr"/>
            <a:r>
              <a:rPr lang="en-US" sz="2400" dirty="0" smtClean="0">
                <a:latin typeface="Candara" panose="020E0502030303020204" pitchFamily="34" charset="0"/>
              </a:rPr>
              <a:t>CUNOAȘTE-ȚI ÎNDRUMĂTORII </a:t>
            </a:r>
          </a:p>
          <a:p>
            <a:pPr algn="ctr"/>
            <a:endParaRPr lang="en-US" dirty="0"/>
          </a:p>
        </p:txBody>
      </p:sp>
      <p:pic>
        <p:nvPicPr>
          <p:cNvPr id="4" name="Picture 3" descr="ALIANA IFRIM"/>
          <p:cNvPicPr/>
          <p:nvPr/>
        </p:nvPicPr>
        <p:blipFill>
          <a:blip r:embed="rId2" cstate="print"/>
          <a:srcRect/>
          <a:stretch>
            <a:fillRect/>
          </a:stretch>
        </p:blipFill>
        <p:spPr bwMode="auto">
          <a:xfrm>
            <a:off x="893365" y="1407360"/>
            <a:ext cx="1230663" cy="15621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03950" y="3112671"/>
            <a:ext cx="3240156" cy="729430"/>
          </a:xfrm>
          <a:prstGeom prst="rect">
            <a:avLst/>
          </a:prstGeom>
        </p:spPr>
        <p:txBody>
          <a:bodyPr wrap="square">
            <a:spAutoFit/>
          </a:bodyPr>
          <a:lstStyle/>
          <a:p>
            <a:pPr>
              <a:lnSpc>
                <a:spcPct val="115000"/>
              </a:lnSpc>
              <a:spcAft>
                <a:spcPts val="1000"/>
              </a:spcAft>
            </a:pPr>
            <a:r>
              <a:rPr lang="en-US" b="1" dirty="0" smtClean="0">
                <a:latin typeface="Cambria" pitchFamily="18" charset="0"/>
                <a:ea typeface="Calibri" panose="020F0502020204030204" pitchFamily="34" charset="0"/>
                <a:cs typeface="Times New Roman" panose="02020603050405020304" pitchFamily="18" charset="0"/>
              </a:rPr>
              <a:t>Director</a:t>
            </a:r>
            <a:br>
              <a:rPr lang="en-US" b="1" dirty="0" smtClean="0">
                <a:latin typeface="Cambria" pitchFamily="18" charset="0"/>
                <a:ea typeface="Calibri" panose="020F0502020204030204" pitchFamily="34" charset="0"/>
                <a:cs typeface="Times New Roman" panose="02020603050405020304" pitchFamily="18" charset="0"/>
              </a:rPr>
            </a:br>
            <a:r>
              <a:rPr lang="en-US" b="1" dirty="0" smtClean="0">
                <a:latin typeface="Cambria" pitchFamily="18" charset="0"/>
                <a:ea typeface="Calibri" panose="020F0502020204030204" pitchFamily="34" charset="0"/>
                <a:cs typeface="Times New Roman" panose="02020603050405020304" pitchFamily="18" charset="0"/>
              </a:rPr>
              <a:t>Prof</a:t>
            </a:r>
            <a:r>
              <a:rPr lang="en-US" b="1" dirty="0">
                <a:latin typeface="Cambria" pitchFamily="18" charset="0"/>
                <a:ea typeface="Calibri" panose="020F0502020204030204" pitchFamily="34" charset="0"/>
                <a:cs typeface="Times New Roman" panose="02020603050405020304" pitchFamily="18" charset="0"/>
              </a:rPr>
              <a:t>. </a:t>
            </a:r>
            <a:r>
              <a:rPr lang="en-US" b="1" dirty="0" err="1">
                <a:latin typeface="Cambria" pitchFamily="18" charset="0"/>
                <a:ea typeface="Calibri" panose="020F0502020204030204" pitchFamily="34" charset="0"/>
                <a:cs typeface="Times New Roman" panose="02020603050405020304" pitchFamily="18" charset="0"/>
              </a:rPr>
              <a:t>Aliana</a:t>
            </a:r>
            <a:r>
              <a:rPr lang="en-US" b="1" dirty="0">
                <a:latin typeface="Cambria" pitchFamily="18" charset="0"/>
                <a:ea typeface="Calibri" panose="020F0502020204030204" pitchFamily="34" charset="0"/>
                <a:cs typeface="Times New Roman" panose="02020603050405020304" pitchFamily="18" charset="0"/>
              </a:rPr>
              <a:t>-Maria </a:t>
            </a:r>
            <a:r>
              <a:rPr lang="en-US" b="1" dirty="0" err="1">
                <a:latin typeface="Cambria" pitchFamily="18" charset="0"/>
                <a:ea typeface="Calibri" panose="020F0502020204030204" pitchFamily="34" charset="0"/>
                <a:cs typeface="Times New Roman" panose="02020603050405020304" pitchFamily="18" charset="0"/>
              </a:rPr>
              <a:t>Ifrim</a:t>
            </a:r>
            <a:endParaRPr lang="en-US" sz="1600" dirty="0">
              <a:latin typeface="Cambria"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673767" y="3077502"/>
            <a:ext cx="3478696" cy="646331"/>
          </a:xfrm>
          <a:prstGeom prst="rect">
            <a:avLst/>
          </a:prstGeom>
        </p:spPr>
        <p:txBody>
          <a:bodyPr wrap="square">
            <a:spAutoFit/>
          </a:bodyPr>
          <a:lstStyle/>
          <a:p>
            <a:pPr>
              <a:spcAft>
                <a:spcPts val="600"/>
              </a:spcAft>
            </a:pPr>
            <a:r>
              <a:rPr lang="en-US" b="1" dirty="0">
                <a:latin typeface="Cambria" pitchFamily="18" charset="0"/>
                <a:ea typeface="Calibri" panose="020F0502020204030204" pitchFamily="34" charset="0"/>
                <a:cs typeface="Times New Roman" panose="02020603050405020304" pitchFamily="18" charset="0"/>
              </a:rPr>
              <a:t>Director </a:t>
            </a:r>
            <a:r>
              <a:rPr lang="en-US" b="1" dirty="0" smtClean="0">
                <a:latin typeface="Cambria" pitchFamily="18" charset="0"/>
                <a:ea typeface="Calibri" panose="020F0502020204030204" pitchFamily="34" charset="0"/>
                <a:cs typeface="Times New Roman" panose="02020603050405020304" pitchFamily="18" charset="0"/>
              </a:rPr>
              <a:t>adjunct</a:t>
            </a:r>
            <a:br>
              <a:rPr lang="en-US" b="1" dirty="0" smtClean="0">
                <a:latin typeface="Cambria" pitchFamily="18" charset="0"/>
                <a:ea typeface="Calibri" panose="020F0502020204030204" pitchFamily="34" charset="0"/>
                <a:cs typeface="Times New Roman" panose="02020603050405020304" pitchFamily="18" charset="0"/>
              </a:rPr>
            </a:br>
            <a:r>
              <a:rPr lang="en-US" b="1" dirty="0" smtClean="0">
                <a:latin typeface="Cambria" pitchFamily="18" charset="0"/>
                <a:ea typeface="Calibri" panose="020F0502020204030204" pitchFamily="34" charset="0"/>
                <a:cs typeface="Times New Roman" panose="02020603050405020304" pitchFamily="18" charset="0"/>
              </a:rPr>
              <a:t>Prof</a:t>
            </a:r>
            <a:r>
              <a:rPr lang="en-US" b="1" dirty="0">
                <a:latin typeface="Cambria" pitchFamily="18" charset="0"/>
                <a:ea typeface="Calibri" panose="020F0502020204030204" pitchFamily="34" charset="0"/>
                <a:cs typeface="Times New Roman" panose="02020603050405020304" pitchFamily="18" charset="0"/>
              </a:rPr>
              <a:t>. </a:t>
            </a:r>
            <a:r>
              <a:rPr lang="ro-RO" b="1" dirty="0">
                <a:latin typeface="Cambria" pitchFamily="18" charset="0"/>
              </a:rPr>
              <a:t>Dana </a:t>
            </a:r>
            <a:r>
              <a:rPr lang="ro-RO" b="1" dirty="0" err="1">
                <a:latin typeface="Cambria" pitchFamily="18" charset="0"/>
              </a:rPr>
              <a:t>Sticlaru</a:t>
            </a:r>
            <a:endParaRPr lang="en-US" b="1" dirty="0">
              <a:latin typeface="Cambria" pitchFamily="18" charset="0"/>
            </a:endParaRPr>
          </a:p>
        </p:txBody>
      </p:sp>
      <p:pic>
        <p:nvPicPr>
          <p:cNvPr id="26626" name="Picture 2" descr="https://scontent.fotp3-2.fna.fbcdn.net/v/t1.0-9/309930_511169882268529_1193325541_n.jpg?oh=7fa5a69916d2486b6d82b4084503697a&amp;oe=588DF5D3"/>
          <p:cNvPicPr>
            <a:picLocks noChangeAspect="1" noChangeArrowheads="1"/>
          </p:cNvPicPr>
          <p:nvPr/>
        </p:nvPicPr>
        <p:blipFill>
          <a:blip r:embed="rId3" cstate="print"/>
          <a:srcRect/>
          <a:stretch>
            <a:fillRect/>
          </a:stretch>
        </p:blipFill>
        <p:spPr bwMode="auto">
          <a:xfrm>
            <a:off x="949570" y="4126708"/>
            <a:ext cx="1174458" cy="1562100"/>
          </a:xfrm>
          <a:prstGeom prst="rect">
            <a:avLst/>
          </a:prstGeom>
          <a:ln>
            <a:noFill/>
          </a:ln>
          <a:effectLst>
            <a:outerShdw blurRad="292100" dist="139700" dir="2700000" algn="tl" rotWithShape="0">
              <a:srgbClr val="333333">
                <a:alpha val="65000"/>
              </a:srgbClr>
            </a:outerShdw>
          </a:effectLst>
        </p:spPr>
      </p:pic>
      <p:pic>
        <p:nvPicPr>
          <p:cNvPr id="26628" name="Picture 4" descr="https://scontent.fotp3-2.fna.fbcdn.net/v/t1.0-9/484683_510720295646821_981580568_n.jpg?oh=a165691d97d916964ec1d0a8b3ca6751&amp;oe=588B4DFF"/>
          <p:cNvPicPr>
            <a:picLocks noChangeAspect="1" noChangeArrowheads="1"/>
          </p:cNvPicPr>
          <p:nvPr/>
        </p:nvPicPr>
        <p:blipFill>
          <a:blip r:embed="rId4" cstate="print"/>
          <a:srcRect/>
          <a:stretch>
            <a:fillRect/>
          </a:stretch>
        </p:blipFill>
        <p:spPr bwMode="auto">
          <a:xfrm>
            <a:off x="4433746" y="1407361"/>
            <a:ext cx="1230663" cy="156210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33046" y="5926013"/>
            <a:ext cx="2321169" cy="723275"/>
          </a:xfrm>
          <a:prstGeom prst="rect">
            <a:avLst/>
          </a:prstGeom>
          <a:noFill/>
        </p:spPr>
        <p:txBody>
          <a:bodyPr wrap="square" rtlCol="0">
            <a:spAutoFit/>
          </a:bodyPr>
          <a:lstStyle/>
          <a:p>
            <a:pPr>
              <a:spcAft>
                <a:spcPts val="600"/>
              </a:spcAft>
            </a:pPr>
            <a:r>
              <a:rPr lang="ro-RO" b="1" dirty="0" smtClean="0">
                <a:latin typeface="Cambria" pitchFamily="18" charset="0"/>
              </a:rPr>
              <a:t>Responsabil CEAC</a:t>
            </a:r>
          </a:p>
          <a:p>
            <a:pPr>
              <a:spcAft>
                <a:spcPts val="600"/>
              </a:spcAft>
            </a:pPr>
            <a:r>
              <a:rPr lang="en-US" b="1" dirty="0" smtClean="0">
                <a:latin typeface="Cambria" pitchFamily="18" charset="0"/>
              </a:rPr>
              <a:t>Prof.</a:t>
            </a:r>
            <a:r>
              <a:rPr lang="ro-RO" b="1" dirty="0" smtClean="0">
                <a:latin typeface="Cambria" pitchFamily="18" charset="0"/>
              </a:rPr>
              <a:t> Otilia Panfil</a:t>
            </a:r>
            <a:endParaRPr lang="en-US" b="1" dirty="0" smtClean="0">
              <a:latin typeface="Cambria" pitchFamily="18" charset="0"/>
            </a:endParaRPr>
          </a:p>
        </p:txBody>
      </p:sp>
      <p:sp>
        <p:nvSpPr>
          <p:cNvPr id="12" name="TextBox 11"/>
          <p:cNvSpPr txBox="1"/>
          <p:nvPr/>
        </p:nvSpPr>
        <p:spPr>
          <a:xfrm>
            <a:off x="3851029" y="5908431"/>
            <a:ext cx="2153475" cy="723275"/>
          </a:xfrm>
          <a:prstGeom prst="rect">
            <a:avLst/>
          </a:prstGeom>
          <a:noFill/>
        </p:spPr>
        <p:txBody>
          <a:bodyPr wrap="none" rtlCol="0">
            <a:spAutoFit/>
          </a:bodyPr>
          <a:lstStyle/>
          <a:p>
            <a:pPr>
              <a:spcAft>
                <a:spcPts val="600"/>
              </a:spcAft>
            </a:pPr>
            <a:r>
              <a:rPr lang="ro-RO" b="1" dirty="0" smtClean="0">
                <a:latin typeface="Cambria" pitchFamily="18" charset="0"/>
              </a:rPr>
              <a:t>Consilier educativ</a:t>
            </a:r>
          </a:p>
          <a:p>
            <a:pPr>
              <a:spcAft>
                <a:spcPts val="600"/>
              </a:spcAft>
            </a:pPr>
            <a:r>
              <a:rPr lang="en-US" b="1" dirty="0" smtClean="0">
                <a:latin typeface="Cambria" pitchFamily="18" charset="0"/>
              </a:rPr>
              <a:t>Prof. </a:t>
            </a:r>
            <a:r>
              <a:rPr lang="ro-RO" b="1" dirty="0" smtClean="0">
                <a:latin typeface="Cambria" pitchFamily="18" charset="0"/>
              </a:rPr>
              <a:t>Alina Cosma</a:t>
            </a:r>
            <a:endParaRPr lang="en-US" b="1" dirty="0" smtClean="0">
              <a:latin typeface="Cambria" pitchFamily="18" charset="0"/>
            </a:endParaRPr>
          </a:p>
        </p:txBody>
      </p:sp>
      <p:sp>
        <p:nvSpPr>
          <p:cNvPr id="13" name="Round Diagonal Corner Rectangle 12"/>
          <p:cNvSpPr/>
          <p:nvPr/>
        </p:nvSpPr>
        <p:spPr>
          <a:xfrm>
            <a:off x="0" y="7089531"/>
            <a:ext cx="3617844" cy="914400"/>
          </a:xfrm>
          <a:prstGeom prst="round2DiagRect">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latin typeface="Candara" panose="020E0502030303020204" pitchFamily="34" charset="0"/>
              </a:rPr>
              <a:t> </a:t>
            </a:r>
          </a:p>
          <a:p>
            <a:pPr algn="ctr"/>
            <a:endParaRPr lang="en-US" sz="2400" dirty="0" smtClean="0">
              <a:latin typeface="Candara" panose="020E0502030303020204" pitchFamily="34" charset="0"/>
            </a:endParaRPr>
          </a:p>
          <a:p>
            <a:pPr algn="ctr"/>
            <a:r>
              <a:rPr lang="en-US" sz="2400" dirty="0" smtClean="0">
                <a:latin typeface="Candara" panose="020E0502030303020204" pitchFamily="34" charset="0"/>
              </a:rPr>
              <a:t>CUNOAȘTE-ȚI REPREZENTANȚII  </a:t>
            </a:r>
            <a:endParaRPr lang="en-US" sz="2400" dirty="0">
              <a:latin typeface="Candara" panose="020E0502030303020204" pitchFamily="34" charset="0"/>
            </a:endParaRPr>
          </a:p>
          <a:p>
            <a:pPr algn="ctr"/>
            <a:r>
              <a:rPr lang="en-US" sz="2400" dirty="0" smtClean="0">
                <a:latin typeface="Candara" panose="020E0502030303020204" pitchFamily="34" charset="0"/>
              </a:rPr>
              <a:t> </a:t>
            </a:r>
          </a:p>
          <a:p>
            <a:pPr algn="ctr"/>
            <a:endParaRPr lang="en-US" dirty="0"/>
          </a:p>
        </p:txBody>
      </p:sp>
      <p:graphicFrame>
        <p:nvGraphicFramePr>
          <p:cNvPr id="14" name="Diagram 13"/>
          <p:cNvGraphicFramePr/>
          <p:nvPr>
            <p:extLst>
              <p:ext uri="{D42A27DB-BD31-4B8C-83A1-F6EECF244321}">
                <p14:modId xmlns:p14="http://schemas.microsoft.com/office/powerpoint/2010/main" val="102376085"/>
              </p:ext>
            </p:extLst>
          </p:nvPr>
        </p:nvGraphicFramePr>
        <p:xfrm>
          <a:off x="619793" y="8077200"/>
          <a:ext cx="5486400" cy="1981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descr="C:\Users\Director-Admin\Desktop\217554_511172228934961_204484658_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3746" y="4126708"/>
            <a:ext cx="1230663" cy="1562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95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240156" y="0"/>
            <a:ext cx="3617844" cy="914400"/>
          </a:xfrm>
          <a:prstGeom prst="round2DiagRect">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400" dirty="0" smtClean="0">
                <a:latin typeface="Candara" panose="020E0502030303020204" pitchFamily="34" charset="0"/>
              </a:rPr>
              <a:t>    BURSE ȘI DECONTĂRI </a:t>
            </a:r>
            <a:endParaRPr lang="en-US" sz="2400" dirty="0">
              <a:latin typeface="Candara" panose="020E0502030303020204" pitchFamily="34" charset="0"/>
            </a:endParaRPr>
          </a:p>
        </p:txBody>
      </p:sp>
      <p:sp>
        <p:nvSpPr>
          <p:cNvPr id="3" name="Snip Single Corner Rectangle 2"/>
          <p:cNvSpPr/>
          <p:nvPr/>
        </p:nvSpPr>
        <p:spPr>
          <a:xfrm>
            <a:off x="291548" y="1683026"/>
            <a:ext cx="2623930" cy="2941983"/>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dirty="0">
                <a:latin typeface="Candara" panose="020E0502030303020204" pitchFamily="34" charset="0"/>
              </a:rPr>
              <a:t>„BANI DE LICEU</a:t>
            </a:r>
            <a:r>
              <a:rPr lang="ro-RO" sz="2000" b="1" dirty="0" smtClean="0">
                <a:latin typeface="Candara" panose="020E0502030303020204" pitchFamily="34" charset="0"/>
              </a:rPr>
              <a:t>”</a:t>
            </a:r>
            <a:endParaRPr lang="en-US" sz="2000" b="1" dirty="0" smtClean="0">
              <a:latin typeface="Candara" panose="020E0502030303020204" pitchFamily="34" charset="0"/>
            </a:endParaRPr>
          </a:p>
          <a:p>
            <a:pPr algn="ctr"/>
            <a:endParaRPr lang="en-US" dirty="0">
              <a:latin typeface="Candara" panose="020E0502030303020204" pitchFamily="34" charset="0"/>
            </a:endParaRPr>
          </a:p>
          <a:p>
            <a:r>
              <a:rPr lang="ro-RO" dirty="0" smtClean="0">
                <a:latin typeface="Candara" panose="020E0502030303020204" pitchFamily="34" charset="0"/>
              </a:rPr>
              <a:t>Program naţional de protecţie socială prin care se acordă un sprijin financiar pentru elevii din licee şi şcoli de artă şi meserii. </a:t>
            </a:r>
            <a:endParaRPr lang="ro-RO" dirty="0">
              <a:latin typeface="Candara" panose="020E0502030303020204" pitchFamily="34" charset="0"/>
            </a:endParaRPr>
          </a:p>
        </p:txBody>
      </p:sp>
      <p:sp>
        <p:nvSpPr>
          <p:cNvPr id="4" name="Snip Single Corner Rectangle 3"/>
          <p:cNvSpPr/>
          <p:nvPr/>
        </p:nvSpPr>
        <p:spPr>
          <a:xfrm rot="16200000">
            <a:off x="3697355" y="1683025"/>
            <a:ext cx="2941983" cy="2941983"/>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r>
              <a:rPr lang="ro-RO" sz="2000" b="1" dirty="0">
                <a:latin typeface="Candara" panose="020E0502030303020204" pitchFamily="34" charset="0"/>
              </a:rPr>
              <a:t>„</a:t>
            </a:r>
            <a:r>
              <a:rPr lang="en-US" sz="2000" b="1" dirty="0">
                <a:latin typeface="Candara" panose="020E0502030303020204" pitchFamily="34" charset="0"/>
              </a:rPr>
              <a:t>EURO 200</a:t>
            </a:r>
            <a:r>
              <a:rPr lang="en-US" sz="2000" b="1" dirty="0" smtClean="0">
                <a:latin typeface="Candara" panose="020E0502030303020204" pitchFamily="34" charset="0"/>
              </a:rPr>
              <a:t>”</a:t>
            </a:r>
          </a:p>
          <a:p>
            <a:endParaRPr lang="en-US" dirty="0" smtClean="0">
              <a:latin typeface="Candara" panose="020E0502030303020204" pitchFamily="34" charset="0"/>
            </a:endParaRPr>
          </a:p>
          <a:p>
            <a:r>
              <a:rPr lang="ro-RO" dirty="0" smtClean="0">
                <a:latin typeface="Candara" panose="020E0502030303020204" pitchFamily="34" charset="0"/>
              </a:rPr>
              <a:t>Program social de acordare a unui ajutor financiar în valoare de 200 de euro pentru achiziţionarea de computere personale. </a:t>
            </a:r>
            <a:endParaRPr lang="ro-RO" dirty="0">
              <a:latin typeface="Candara" panose="020E0502030303020204" pitchFamily="34" charset="0"/>
            </a:endParaRPr>
          </a:p>
        </p:txBody>
      </p:sp>
      <p:pic>
        <p:nvPicPr>
          <p:cNvPr id="5" name="Picture 4" descr="Imagini pentru exclamation mark"/>
          <p:cNvPicPr/>
          <p:nvPr/>
        </p:nvPicPr>
        <p:blipFill>
          <a:blip r:embed="rId2" cstate="print"/>
          <a:srcRect/>
          <a:stretch>
            <a:fillRect/>
          </a:stretch>
        </p:blipFill>
        <p:spPr bwMode="auto">
          <a:xfrm>
            <a:off x="220731" y="5221771"/>
            <a:ext cx="628650" cy="628650"/>
          </a:xfrm>
          <a:prstGeom prst="rect">
            <a:avLst/>
          </a:prstGeom>
          <a:noFill/>
          <a:ln w="9525">
            <a:noFill/>
            <a:miter lim="800000"/>
            <a:headEnd/>
            <a:tailEnd/>
          </a:ln>
        </p:spPr>
      </p:pic>
      <p:sp>
        <p:nvSpPr>
          <p:cNvPr id="6" name="Rectangle 5"/>
          <p:cNvSpPr/>
          <p:nvPr/>
        </p:nvSpPr>
        <p:spPr>
          <a:xfrm>
            <a:off x="920198" y="4884356"/>
            <a:ext cx="5937802" cy="1477328"/>
          </a:xfrm>
          <a:prstGeom prst="rect">
            <a:avLst/>
          </a:prstGeom>
        </p:spPr>
        <p:txBody>
          <a:bodyPr wrap="square">
            <a:spAutoFit/>
          </a:bodyPr>
          <a:lstStyle/>
          <a:p>
            <a:pPr marL="285750" indent="-285750">
              <a:buFont typeface="Wingdings" panose="05000000000000000000" pitchFamily="2" charset="2"/>
              <a:buChar char="q"/>
            </a:pP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Una din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condițiile</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necesare</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pentru</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păstra</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aceste</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beneficii</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este</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prezența</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la ore. </a:t>
            </a:r>
          </a:p>
          <a:p>
            <a:pPr marL="285750" indent="-285750">
              <a:buFont typeface="Wingdings" panose="05000000000000000000" pitchFamily="2" charset="2"/>
              <a:buChar char="q"/>
            </a:pPr>
            <a:r>
              <a:rPr lang="en-US" b="1" dirty="0" err="1" smtClean="0">
                <a:solidFill>
                  <a:schemeClr val="tx2"/>
                </a:solidFill>
                <a:latin typeface="Candara" panose="020E0502030303020204" pitchFamily="34" charset="0"/>
                <a:ea typeface="Calibri" panose="020F0502020204030204" pitchFamily="34" charset="0"/>
                <a:cs typeface="Times New Roman" panose="02020603050405020304" pitchFamily="18" charset="0"/>
              </a:rPr>
              <a:t>Elevii</a:t>
            </a:r>
            <a:r>
              <a:rPr lang="en-US" b="1" dirty="0" smtClean="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care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doresc</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să</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ro-RO" b="1" dirty="0" smtClean="0">
                <a:solidFill>
                  <a:schemeClr val="tx2"/>
                </a:solidFill>
                <a:latin typeface="Candara" panose="020E0502030303020204" pitchFamily="34" charset="0"/>
                <a:ea typeface="Calibri" panose="020F0502020204030204" pitchFamily="34" charset="0"/>
                <a:cs typeface="Times New Roman" panose="02020603050405020304" pitchFamily="18" charset="0"/>
              </a:rPr>
              <a:t>obţină</a:t>
            </a:r>
            <a:r>
              <a:rPr lang="en-US" b="1" dirty="0" smtClean="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acest</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sprijin</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financiar</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pot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afla</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mai</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multe</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informații</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solicitând</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ajutorul</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dirigintelui</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sau</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accesând</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site-</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ul</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Ministerului</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r>
              <a:rPr lang="en-US" b="1" dirty="0" err="1">
                <a:solidFill>
                  <a:schemeClr val="tx2"/>
                </a:solidFill>
                <a:latin typeface="Candara" panose="020E0502030303020204" pitchFamily="34" charset="0"/>
                <a:ea typeface="Calibri" panose="020F0502020204030204" pitchFamily="34" charset="0"/>
                <a:cs typeface="Times New Roman" panose="02020603050405020304" pitchFamily="18" charset="0"/>
              </a:rPr>
              <a:t>Educației</a:t>
            </a:r>
            <a:r>
              <a:rPr lang="en-US" b="1" dirty="0">
                <a:solidFill>
                  <a:schemeClr val="tx2"/>
                </a:solidFill>
                <a:latin typeface="Candara" panose="020E0502030303020204" pitchFamily="34" charset="0"/>
                <a:ea typeface="Calibri" panose="020F0502020204030204" pitchFamily="34" charset="0"/>
                <a:cs typeface="Times New Roman" panose="02020603050405020304" pitchFamily="18" charset="0"/>
              </a:rPr>
              <a:t>. </a:t>
            </a:r>
            <a:endParaRPr lang="en-US" b="1"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endParaRPr>
          </a:p>
        </p:txBody>
      </p:sp>
      <p:pic>
        <p:nvPicPr>
          <p:cNvPr id="1026" name="Picture 2" descr="Image result for school b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9842" y="7440871"/>
            <a:ext cx="2451653" cy="25658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54087" y="7951305"/>
            <a:ext cx="45719" cy="369332"/>
          </a:xfrm>
          <a:prstGeom prst="rect">
            <a:avLst/>
          </a:prstGeom>
          <a:noFill/>
        </p:spPr>
        <p:txBody>
          <a:bodyPr wrap="square" rtlCol="0">
            <a:spAutoFit/>
          </a:bodyPr>
          <a:lstStyle/>
          <a:p>
            <a:endParaRPr lang="en-US" dirty="0"/>
          </a:p>
        </p:txBody>
      </p:sp>
      <p:sp>
        <p:nvSpPr>
          <p:cNvPr id="9" name="Flowchart: Alternate Process 8"/>
          <p:cNvSpPr/>
          <p:nvPr/>
        </p:nvSpPr>
        <p:spPr>
          <a:xfrm>
            <a:off x="220731" y="6536903"/>
            <a:ext cx="3843130" cy="3779758"/>
          </a:xfrm>
          <a:prstGeom prst="flowChartAlternateProcess">
            <a:avLst/>
          </a:prstGeom>
          <a:effectLst>
            <a:outerShdw blurRad="76200" dir="18900000" sy="23000" kx="-1200000" algn="bl" rotWithShape="0">
              <a:prstClr val="black">
                <a:alpha val="2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Arial" panose="020B0604020202020204" pitchFamily="34" charset="0"/>
              <a:buChar char="•"/>
            </a:pPr>
            <a:r>
              <a:rPr lang="en-US" b="1" dirty="0" err="1" smtClean="0">
                <a:solidFill>
                  <a:srgbClr val="000000"/>
                </a:solidFill>
                <a:latin typeface="Candara" panose="020E0502030303020204" pitchFamily="34" charset="0"/>
              </a:rPr>
              <a:t>Elevilor</a:t>
            </a:r>
            <a:r>
              <a:rPr lang="en-US" b="1" dirty="0" smtClean="0">
                <a:solidFill>
                  <a:srgbClr val="000000"/>
                </a:solidFill>
                <a:latin typeface="Candara" panose="020E0502030303020204" pitchFamily="34" charset="0"/>
              </a:rPr>
              <a:t> </a:t>
            </a:r>
            <a:r>
              <a:rPr lang="en-US" b="1" dirty="0" err="1">
                <a:solidFill>
                  <a:srgbClr val="000000"/>
                </a:solidFill>
                <a:latin typeface="Candara" panose="020E0502030303020204" pitchFamily="34" charset="0"/>
              </a:rPr>
              <a:t>navetiști</a:t>
            </a:r>
            <a:r>
              <a:rPr lang="en-US" b="1" dirty="0">
                <a:solidFill>
                  <a:srgbClr val="000000"/>
                </a:solidFill>
                <a:latin typeface="Candara" panose="020E0502030303020204" pitchFamily="34" charset="0"/>
              </a:rPr>
              <a:t> li se </a:t>
            </a:r>
            <a:r>
              <a:rPr lang="en-US" b="1" dirty="0" err="1">
                <a:solidFill>
                  <a:srgbClr val="000000"/>
                </a:solidFill>
                <a:latin typeface="Candara" panose="020E0502030303020204" pitchFamily="34" charset="0"/>
              </a:rPr>
              <a:t>decontează</a:t>
            </a:r>
            <a:r>
              <a:rPr lang="en-US" b="1" dirty="0">
                <a:solidFill>
                  <a:srgbClr val="000000"/>
                </a:solidFill>
                <a:latin typeface="Candara" panose="020E0502030303020204" pitchFamily="34" charset="0"/>
              </a:rPr>
              <a:t> </a:t>
            </a:r>
            <a:r>
              <a:rPr lang="en-US" b="1" dirty="0" err="1">
                <a:solidFill>
                  <a:srgbClr val="000000"/>
                </a:solidFill>
                <a:latin typeface="Candara" panose="020E0502030303020204" pitchFamily="34" charset="0"/>
              </a:rPr>
              <a:t>cheltuielile</a:t>
            </a:r>
            <a:r>
              <a:rPr lang="en-US" b="1" dirty="0">
                <a:solidFill>
                  <a:srgbClr val="000000"/>
                </a:solidFill>
                <a:latin typeface="Candara" panose="020E0502030303020204" pitchFamily="34" charset="0"/>
              </a:rPr>
              <a:t> de transport </a:t>
            </a:r>
            <a:r>
              <a:rPr lang="en-US" b="1" dirty="0" err="1" smtClean="0">
                <a:solidFill>
                  <a:srgbClr val="000000"/>
                </a:solidFill>
                <a:latin typeface="Candara" panose="020E0502030303020204" pitchFamily="34" charset="0"/>
              </a:rPr>
              <a:t>pe</a:t>
            </a:r>
            <a:r>
              <a:rPr lang="en-US" b="1" dirty="0" smtClean="0">
                <a:solidFill>
                  <a:srgbClr val="000000"/>
                </a:solidFill>
                <a:latin typeface="Candara" panose="020E0502030303020204" pitchFamily="34" charset="0"/>
              </a:rPr>
              <a:t> </a:t>
            </a:r>
            <a:r>
              <a:rPr lang="en-US" b="1" dirty="0" err="1" smtClean="0">
                <a:solidFill>
                  <a:srgbClr val="000000"/>
                </a:solidFill>
                <a:latin typeface="Candara" panose="020E0502030303020204" pitchFamily="34" charset="0"/>
              </a:rPr>
              <a:t>bază</a:t>
            </a:r>
            <a:r>
              <a:rPr lang="en-US" b="1" dirty="0" smtClean="0">
                <a:solidFill>
                  <a:srgbClr val="000000"/>
                </a:solidFill>
                <a:latin typeface="Candara" panose="020E0502030303020204" pitchFamily="34" charset="0"/>
              </a:rPr>
              <a:t> de </a:t>
            </a:r>
            <a:r>
              <a:rPr lang="en-US" b="1" dirty="0" err="1" smtClean="0">
                <a:solidFill>
                  <a:srgbClr val="000000"/>
                </a:solidFill>
                <a:latin typeface="Candara" panose="020E0502030303020204" pitchFamily="34" charset="0"/>
              </a:rPr>
              <a:t>abonament</a:t>
            </a:r>
            <a:r>
              <a:rPr lang="ro-RO" b="1" dirty="0" smtClean="0">
                <a:solidFill>
                  <a:srgbClr val="000000"/>
                </a:solidFill>
                <a:latin typeface="Candara" panose="020E0502030303020204" pitchFamily="34" charset="0"/>
              </a:rPr>
              <a:t>, </a:t>
            </a:r>
            <a:r>
              <a:rPr lang="en-US" b="1" dirty="0" smtClean="0">
                <a:solidFill>
                  <a:srgbClr val="000000"/>
                </a:solidFill>
                <a:latin typeface="Candara" panose="020E0502030303020204" pitchFamily="34" charset="0"/>
              </a:rPr>
              <a:t>din </a:t>
            </a:r>
            <a:r>
              <a:rPr lang="en-US" b="1" dirty="0" err="1">
                <a:solidFill>
                  <a:srgbClr val="000000"/>
                </a:solidFill>
                <a:latin typeface="Candara" panose="020E0502030303020204" pitchFamily="34" charset="0"/>
              </a:rPr>
              <a:t>bugetul</a:t>
            </a:r>
            <a:r>
              <a:rPr lang="en-US" b="1" dirty="0">
                <a:solidFill>
                  <a:srgbClr val="000000"/>
                </a:solidFill>
                <a:latin typeface="Candara" panose="020E0502030303020204" pitchFamily="34" charset="0"/>
              </a:rPr>
              <a:t> local, </a:t>
            </a:r>
            <a:r>
              <a:rPr lang="en-US" b="1" dirty="0" err="1">
                <a:solidFill>
                  <a:srgbClr val="000000"/>
                </a:solidFill>
                <a:latin typeface="Candara" panose="020E0502030303020204" pitchFamily="34" charset="0"/>
              </a:rPr>
              <a:t>prin</a:t>
            </a:r>
            <a:r>
              <a:rPr lang="en-US" b="1" dirty="0">
                <a:solidFill>
                  <a:srgbClr val="000000"/>
                </a:solidFill>
                <a:latin typeface="Candara" panose="020E0502030303020204" pitchFamily="34" charset="0"/>
              </a:rPr>
              <a:t> </a:t>
            </a:r>
            <a:r>
              <a:rPr lang="ro-RO" b="1" i="1" dirty="0" smtClean="0">
                <a:solidFill>
                  <a:srgbClr val="000000"/>
                </a:solidFill>
                <a:latin typeface="Candara" panose="020E0502030303020204" pitchFamily="34" charset="0"/>
              </a:rPr>
              <a:t>Serviciul contabilitate </a:t>
            </a:r>
            <a:r>
              <a:rPr lang="ro-RO" b="1" dirty="0" smtClean="0">
                <a:solidFill>
                  <a:srgbClr val="000000"/>
                </a:solidFill>
                <a:latin typeface="Candara" panose="020E0502030303020204" pitchFamily="34" charset="0"/>
              </a:rPr>
              <a:t>al </a:t>
            </a:r>
            <a:r>
              <a:rPr lang="en-US" b="1" dirty="0" err="1" smtClean="0">
                <a:solidFill>
                  <a:srgbClr val="000000"/>
                </a:solidFill>
                <a:latin typeface="Candara" panose="020E0502030303020204" pitchFamily="34" charset="0"/>
              </a:rPr>
              <a:t>unită</a:t>
            </a:r>
            <a:r>
              <a:rPr lang="ro-RO" b="1" dirty="0" smtClean="0">
                <a:solidFill>
                  <a:srgbClr val="000000"/>
                </a:solidFill>
                <a:latin typeface="Candara" panose="020E0502030303020204" pitchFamily="34" charset="0"/>
              </a:rPr>
              <a:t>ţ</a:t>
            </a:r>
            <a:r>
              <a:rPr lang="en-US" b="1" dirty="0" smtClean="0">
                <a:solidFill>
                  <a:srgbClr val="000000"/>
                </a:solidFill>
                <a:latin typeface="Candara" panose="020E0502030303020204" pitchFamily="34" charset="0"/>
              </a:rPr>
              <a:t>ii </a:t>
            </a:r>
            <a:r>
              <a:rPr lang="en-US" b="1" dirty="0">
                <a:solidFill>
                  <a:srgbClr val="000000"/>
                </a:solidFill>
                <a:latin typeface="Candara" panose="020E0502030303020204" pitchFamily="34" charset="0"/>
              </a:rPr>
              <a:t>de </a:t>
            </a:r>
            <a:r>
              <a:rPr lang="ro-RO" b="1" dirty="0" smtClean="0">
                <a:solidFill>
                  <a:srgbClr val="000000"/>
                </a:solidFill>
                <a:latin typeface="Candara" panose="020E0502030303020204" pitchFamily="34" charset="0"/>
              </a:rPr>
              <a:t>î</a:t>
            </a:r>
            <a:r>
              <a:rPr lang="en-US" b="1" dirty="0" err="1" smtClean="0">
                <a:solidFill>
                  <a:srgbClr val="000000"/>
                </a:solidFill>
                <a:latin typeface="Candara" panose="020E0502030303020204" pitchFamily="34" charset="0"/>
              </a:rPr>
              <a:t>nvă</a:t>
            </a:r>
            <a:r>
              <a:rPr lang="ro-RO" b="1" dirty="0" smtClean="0">
                <a:solidFill>
                  <a:srgbClr val="000000"/>
                </a:solidFill>
                <a:latin typeface="Candara" panose="020E0502030303020204" pitchFamily="34" charset="0"/>
              </a:rPr>
              <a:t>ţ</a:t>
            </a:r>
            <a:r>
              <a:rPr lang="en-US" b="1" dirty="0" err="1" smtClean="0">
                <a:solidFill>
                  <a:srgbClr val="000000"/>
                </a:solidFill>
                <a:latin typeface="Candara" panose="020E0502030303020204" pitchFamily="34" charset="0"/>
              </a:rPr>
              <a:t>ăm</a:t>
            </a:r>
            <a:r>
              <a:rPr lang="ro-RO" b="1" dirty="0" smtClean="0">
                <a:solidFill>
                  <a:srgbClr val="000000"/>
                </a:solidFill>
                <a:latin typeface="Candara" panose="020E0502030303020204" pitchFamily="34" charset="0"/>
              </a:rPr>
              <a:t>â</a:t>
            </a:r>
            <a:r>
              <a:rPr lang="en-US" b="1" dirty="0" err="1" smtClean="0">
                <a:solidFill>
                  <a:srgbClr val="000000"/>
                </a:solidFill>
                <a:latin typeface="Candara" panose="020E0502030303020204" pitchFamily="34" charset="0"/>
              </a:rPr>
              <a:t>nt</a:t>
            </a:r>
            <a:r>
              <a:rPr lang="en-US" b="1" dirty="0" smtClean="0">
                <a:solidFill>
                  <a:srgbClr val="000000"/>
                </a:solidFill>
                <a:latin typeface="Candara" panose="020E0502030303020204" pitchFamily="34" charset="0"/>
              </a:rPr>
              <a:t> </a:t>
            </a:r>
            <a:r>
              <a:rPr lang="en-US" b="1" dirty="0">
                <a:solidFill>
                  <a:srgbClr val="000000"/>
                </a:solidFill>
                <a:latin typeface="Candara" panose="020E0502030303020204" pitchFamily="34" charset="0"/>
              </a:rPr>
              <a:t>la care </a:t>
            </a:r>
            <a:r>
              <a:rPr lang="en-US" b="1" dirty="0" err="1">
                <a:solidFill>
                  <a:srgbClr val="000000"/>
                </a:solidFill>
                <a:latin typeface="Candara" panose="020E0502030303020204" pitchFamily="34" charset="0"/>
              </a:rPr>
              <a:t>sunt</a:t>
            </a:r>
            <a:r>
              <a:rPr lang="en-US" b="1" dirty="0">
                <a:solidFill>
                  <a:srgbClr val="000000"/>
                </a:solidFill>
                <a:latin typeface="Candara" panose="020E0502030303020204" pitchFamily="34" charset="0"/>
              </a:rPr>
              <a:t> </a:t>
            </a:r>
            <a:r>
              <a:rPr lang="en-US" b="1" dirty="0" err="1" smtClean="0">
                <a:solidFill>
                  <a:srgbClr val="000000"/>
                </a:solidFill>
                <a:latin typeface="Candara" panose="020E0502030303020204" pitchFamily="34" charset="0"/>
              </a:rPr>
              <a:t>școlarizați</a:t>
            </a:r>
            <a:r>
              <a:rPr lang="en-US" b="1" dirty="0" smtClean="0">
                <a:solidFill>
                  <a:srgbClr val="000000"/>
                </a:solidFill>
                <a:latin typeface="Candara" panose="020E0502030303020204" pitchFamily="34" charset="0"/>
              </a:rPr>
              <a:t>.</a:t>
            </a:r>
          </a:p>
          <a:p>
            <a:pPr marL="285750" indent="-285750">
              <a:buFont typeface="Arial" panose="020B0604020202020204" pitchFamily="34" charset="0"/>
              <a:buChar char="•"/>
            </a:pPr>
            <a:r>
              <a:rPr lang="en-US" b="1" dirty="0" err="1" smtClean="0">
                <a:solidFill>
                  <a:srgbClr val="000000"/>
                </a:solidFill>
                <a:latin typeface="Candara" panose="020E0502030303020204" pitchFamily="34" charset="0"/>
              </a:rPr>
              <a:t>Abonamentele</a:t>
            </a:r>
            <a:r>
              <a:rPr lang="en-US" b="1" dirty="0" smtClean="0">
                <a:solidFill>
                  <a:srgbClr val="000000"/>
                </a:solidFill>
                <a:latin typeface="Candara" panose="020E0502030303020204" pitchFamily="34" charset="0"/>
              </a:rPr>
              <a:t> </a:t>
            </a:r>
            <a:r>
              <a:rPr lang="en-US" b="1" dirty="0" err="1">
                <a:solidFill>
                  <a:srgbClr val="000000"/>
                </a:solidFill>
                <a:latin typeface="Candara" panose="020E0502030303020204" pitchFamily="34" charset="0"/>
              </a:rPr>
              <a:t>sunt</a:t>
            </a:r>
            <a:r>
              <a:rPr lang="en-US" b="1" dirty="0">
                <a:solidFill>
                  <a:srgbClr val="000000"/>
                </a:solidFill>
                <a:latin typeface="Candara" panose="020E0502030303020204" pitchFamily="34" charset="0"/>
              </a:rPr>
              <a:t> </a:t>
            </a:r>
            <a:r>
              <a:rPr lang="en-US" b="1" dirty="0" err="1">
                <a:solidFill>
                  <a:srgbClr val="000000"/>
                </a:solidFill>
                <a:latin typeface="Candara" panose="020E0502030303020204" pitchFamily="34" charset="0"/>
              </a:rPr>
              <a:t>centralizate</a:t>
            </a:r>
            <a:r>
              <a:rPr lang="en-US" b="1" dirty="0">
                <a:solidFill>
                  <a:srgbClr val="000000"/>
                </a:solidFill>
                <a:latin typeface="Candara" panose="020E0502030303020204" pitchFamily="34" charset="0"/>
              </a:rPr>
              <a:t> la </a:t>
            </a:r>
            <a:r>
              <a:rPr lang="en-US" b="1" dirty="0" err="1">
                <a:solidFill>
                  <a:srgbClr val="000000"/>
                </a:solidFill>
                <a:latin typeface="Candara" panose="020E0502030303020204" pitchFamily="34" charset="0"/>
              </a:rPr>
              <a:t>sfârșitul</a:t>
            </a:r>
            <a:r>
              <a:rPr lang="en-US" b="1" dirty="0">
                <a:solidFill>
                  <a:srgbClr val="000000"/>
                </a:solidFill>
                <a:latin typeface="Candara" panose="020E0502030303020204" pitchFamily="34" charset="0"/>
              </a:rPr>
              <a:t> </a:t>
            </a:r>
            <a:r>
              <a:rPr lang="en-US" b="1" dirty="0" err="1">
                <a:solidFill>
                  <a:srgbClr val="000000"/>
                </a:solidFill>
                <a:latin typeface="Candara" panose="020E0502030303020204" pitchFamily="34" charset="0"/>
              </a:rPr>
              <a:t>fiecărei</a:t>
            </a:r>
            <a:r>
              <a:rPr lang="en-US" b="1" dirty="0">
                <a:solidFill>
                  <a:srgbClr val="000000"/>
                </a:solidFill>
                <a:latin typeface="Candara" panose="020E0502030303020204" pitchFamily="34" charset="0"/>
              </a:rPr>
              <a:t> </a:t>
            </a:r>
            <a:r>
              <a:rPr lang="en-US" b="1" dirty="0" err="1">
                <a:solidFill>
                  <a:srgbClr val="000000"/>
                </a:solidFill>
                <a:latin typeface="Candara" panose="020E0502030303020204" pitchFamily="34" charset="0"/>
              </a:rPr>
              <a:t>luni</a:t>
            </a:r>
            <a:r>
              <a:rPr lang="en-US" b="1" dirty="0">
                <a:solidFill>
                  <a:srgbClr val="000000"/>
                </a:solidFill>
                <a:latin typeface="Candara" panose="020E0502030303020204" pitchFamily="34" charset="0"/>
              </a:rPr>
              <a:t> de </a:t>
            </a:r>
            <a:r>
              <a:rPr lang="en-US" b="1" dirty="0" err="1">
                <a:solidFill>
                  <a:srgbClr val="000000"/>
                </a:solidFill>
                <a:latin typeface="Candara" panose="020E0502030303020204" pitchFamily="34" charset="0"/>
              </a:rPr>
              <a:t>către</a:t>
            </a:r>
            <a:r>
              <a:rPr lang="en-US" b="1" dirty="0">
                <a:solidFill>
                  <a:srgbClr val="000000"/>
                </a:solidFill>
                <a:latin typeface="Candara" panose="020E0502030303020204" pitchFamily="34" charset="0"/>
              </a:rPr>
              <a:t> un </a:t>
            </a:r>
            <a:r>
              <a:rPr lang="en-US" b="1" dirty="0" err="1">
                <a:solidFill>
                  <a:srgbClr val="000000"/>
                </a:solidFill>
                <a:latin typeface="Candara" panose="020E0502030303020204" pitchFamily="34" charset="0"/>
              </a:rPr>
              <a:t>reprezentant</a:t>
            </a:r>
            <a:r>
              <a:rPr lang="en-US" b="1" dirty="0">
                <a:solidFill>
                  <a:srgbClr val="000000"/>
                </a:solidFill>
                <a:latin typeface="Candara" panose="020E0502030303020204" pitchFamily="34" charset="0"/>
              </a:rPr>
              <a:t> al </a:t>
            </a:r>
            <a:r>
              <a:rPr lang="en-US" b="1" dirty="0" err="1">
                <a:solidFill>
                  <a:srgbClr val="000000"/>
                </a:solidFill>
                <a:latin typeface="Candara" panose="020E0502030303020204" pitchFamily="34" charset="0"/>
              </a:rPr>
              <a:t>fiecărei</a:t>
            </a:r>
            <a:r>
              <a:rPr lang="en-US" b="1" dirty="0">
                <a:solidFill>
                  <a:srgbClr val="000000"/>
                </a:solidFill>
                <a:latin typeface="Candara" panose="020E0502030303020204" pitchFamily="34" charset="0"/>
              </a:rPr>
              <a:t> </a:t>
            </a:r>
            <a:r>
              <a:rPr lang="en-US" b="1" dirty="0" err="1">
                <a:solidFill>
                  <a:srgbClr val="000000"/>
                </a:solidFill>
                <a:latin typeface="Candara" panose="020E0502030303020204" pitchFamily="34" charset="0"/>
              </a:rPr>
              <a:t>clase</a:t>
            </a:r>
            <a:r>
              <a:rPr lang="en-US" b="1" dirty="0">
                <a:solidFill>
                  <a:srgbClr val="000000"/>
                </a:solidFill>
                <a:latin typeface="Candara" panose="020E0502030303020204" pitchFamily="34" charset="0"/>
              </a:rPr>
              <a:t> </a:t>
            </a:r>
            <a:r>
              <a:rPr lang="en-US" b="1" dirty="0" err="1">
                <a:solidFill>
                  <a:srgbClr val="000000"/>
                </a:solidFill>
                <a:latin typeface="Candara" panose="020E0502030303020204" pitchFamily="34" charset="0"/>
              </a:rPr>
              <a:t>și</a:t>
            </a:r>
            <a:r>
              <a:rPr lang="en-US" b="1" dirty="0">
                <a:solidFill>
                  <a:srgbClr val="000000"/>
                </a:solidFill>
                <a:latin typeface="Candara" panose="020E0502030303020204" pitchFamily="34" charset="0"/>
              </a:rPr>
              <a:t> </a:t>
            </a:r>
            <a:r>
              <a:rPr lang="en-US" b="1" dirty="0" err="1">
                <a:solidFill>
                  <a:srgbClr val="000000"/>
                </a:solidFill>
                <a:latin typeface="Candara" panose="020E0502030303020204" pitchFamily="34" charset="0"/>
              </a:rPr>
              <a:t>duse</a:t>
            </a:r>
            <a:r>
              <a:rPr lang="en-US" b="1" dirty="0">
                <a:solidFill>
                  <a:srgbClr val="000000"/>
                </a:solidFill>
                <a:latin typeface="Candara" panose="020E0502030303020204" pitchFamily="34" charset="0"/>
              </a:rPr>
              <a:t> la </a:t>
            </a:r>
            <a:r>
              <a:rPr lang="en-US" b="1" dirty="0" err="1" smtClean="0">
                <a:solidFill>
                  <a:srgbClr val="000000"/>
                </a:solidFill>
                <a:latin typeface="Candara" panose="020E0502030303020204" pitchFamily="34" charset="0"/>
              </a:rPr>
              <a:t>contabilitate</a:t>
            </a:r>
            <a:r>
              <a:rPr lang="en-US" b="1" dirty="0" smtClean="0">
                <a:solidFill>
                  <a:srgbClr val="000000"/>
                </a:solidFill>
                <a:latin typeface="Candara" panose="020E0502030303020204" pitchFamily="34" charset="0"/>
              </a:rPr>
              <a:t>. </a:t>
            </a:r>
            <a:endParaRPr lang="en-US" b="1" dirty="0">
              <a:solidFill>
                <a:srgbClr val="000000"/>
              </a:solidFill>
              <a:latin typeface="Candara" panose="020E0502030303020204" pitchFamily="34" charset="0"/>
            </a:endParaRPr>
          </a:p>
        </p:txBody>
      </p:sp>
    </p:spTree>
    <p:extLst>
      <p:ext uri="{BB962C8B-B14F-4D97-AF65-F5344CB8AC3E}">
        <p14:creationId xmlns:p14="http://schemas.microsoft.com/office/powerpoint/2010/main" val="165691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rgbClr val="FFC00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1508" y="4556769"/>
            <a:ext cx="5664993" cy="3533935"/>
          </a:xfrm>
        </p:spPr>
        <p:txBody>
          <a:bodyPr>
            <a:normAutofit/>
          </a:bodyPr>
          <a:lstStyle/>
          <a:p>
            <a:r>
              <a:rPr lang="en-US" sz="3200" dirty="0" err="1"/>
              <a:t>Capitolul</a:t>
            </a:r>
            <a:r>
              <a:rPr lang="en-US" sz="3200" dirty="0"/>
              <a:t> </a:t>
            </a:r>
            <a:r>
              <a:rPr lang="en-US" sz="3200" dirty="0" smtClean="0"/>
              <a:t>2</a:t>
            </a:r>
            <a:r>
              <a:rPr lang="ro-RO" sz="3200" dirty="0" smtClean="0"/>
              <a:t/>
            </a:r>
            <a:br>
              <a:rPr lang="ro-RO" sz="3200" dirty="0" smtClean="0"/>
            </a:br>
            <a:r>
              <a:rPr lang="en-US" sz="3200" dirty="0"/>
              <a:t/>
            </a:r>
            <a:br>
              <a:rPr lang="en-US" sz="3200" dirty="0"/>
            </a:br>
            <a:r>
              <a:rPr lang="ro-RO" sz="3200" dirty="0" smtClean="0"/>
              <a:t>	</a:t>
            </a:r>
            <a:r>
              <a:rPr lang="ro-RO" sz="3200" i="1" dirty="0" smtClean="0"/>
              <a:t>DESPRE… LICEU</a:t>
            </a:r>
            <a:endParaRPr lang="en-US" sz="3200" i="1" dirty="0"/>
          </a:p>
        </p:txBody>
      </p:sp>
    </p:spTree>
    <p:extLst>
      <p:ext uri="{BB962C8B-B14F-4D97-AF65-F5344CB8AC3E}">
        <p14:creationId xmlns:p14="http://schemas.microsoft.com/office/powerpoint/2010/main" val="133189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dirty="0" smtClean="0">
                <a:solidFill>
                  <a:schemeClr val="tx2"/>
                </a:solidFill>
                <a:latin typeface="Cambria" pitchFamily="18" charset="0"/>
              </a:rPr>
              <a:t>De ce Cantemir?</a:t>
            </a:r>
            <a:endParaRPr lang="en-US" sz="3200" dirty="0">
              <a:solidFill>
                <a:schemeClr val="tx2"/>
              </a:solidFill>
              <a:latin typeface="Cambria" pitchFamily="18" charset="0"/>
            </a:endParaRPr>
          </a:p>
        </p:txBody>
      </p:sp>
      <p:sp>
        <p:nvSpPr>
          <p:cNvPr id="4" name="Rectangle 3"/>
          <p:cNvSpPr/>
          <p:nvPr/>
        </p:nvSpPr>
        <p:spPr>
          <a:xfrm>
            <a:off x="1776046" y="2973701"/>
            <a:ext cx="4800600" cy="2585323"/>
          </a:xfrm>
          <a:prstGeom prst="rect">
            <a:avLst/>
          </a:prstGeom>
          <a:scene3d>
            <a:camera prst="perspectiveLeft"/>
            <a:lightRig rig="threePt" dir="t"/>
          </a:scene3d>
        </p:spPr>
        <p:style>
          <a:lnRef idx="2">
            <a:schemeClr val="dk1"/>
          </a:lnRef>
          <a:fillRef idx="1">
            <a:schemeClr val="lt1"/>
          </a:fillRef>
          <a:effectRef idx="0">
            <a:schemeClr val="dk1"/>
          </a:effectRef>
          <a:fontRef idx="minor">
            <a:schemeClr val="dk1"/>
          </a:fontRef>
        </p:style>
        <p:txBody>
          <a:bodyPr wrap="square">
            <a:spAutoFit/>
          </a:bodyPr>
          <a:lstStyle/>
          <a:p>
            <a:r>
              <a:rPr lang="vi-VN" b="1" dirty="0" smtClean="0">
                <a:solidFill>
                  <a:schemeClr val="tx2"/>
                </a:solidFill>
                <a:latin typeface="Cambria" pitchFamily="18" charset="0"/>
              </a:rPr>
              <a:t>Dimitrie Cantemir (n. 26 octombrie 1673 – d. 21 august 1723) a fost domnul Moldovei în două rânduri (martie - aprilie 1693 și 1710 - 1711) și un mare cărturar al umanismului românesc. Printre ocupațiile sale diverse s-au numărat cele de enciclopedist, etnograf, geograf, filozof, istoric, lingvist, muzicolog și </a:t>
            </a:r>
            <a:r>
              <a:rPr lang="ro-RO" b="1" dirty="0" smtClean="0">
                <a:solidFill>
                  <a:schemeClr val="tx2"/>
                </a:solidFill>
                <a:latin typeface="Cambria" pitchFamily="18" charset="0"/>
              </a:rPr>
              <a:t>scrii</a:t>
            </a:r>
            <a:r>
              <a:rPr lang="vi-VN" b="1" dirty="0" smtClean="0">
                <a:solidFill>
                  <a:schemeClr val="tx2"/>
                </a:solidFill>
                <a:latin typeface="Cambria" pitchFamily="18" charset="0"/>
              </a:rPr>
              <a:t>tor. A fost membru al Academiei de Științe din Berlin.</a:t>
            </a:r>
            <a:endParaRPr lang="en-US" b="1" dirty="0">
              <a:solidFill>
                <a:schemeClr val="tx2"/>
              </a:solidFill>
              <a:latin typeface="Cambria" pitchFamily="18" charset="0"/>
            </a:endParaRPr>
          </a:p>
        </p:txBody>
      </p:sp>
      <p:pic>
        <p:nvPicPr>
          <p:cNvPr id="1026" name="Picture 2" descr="Imagini pentru dimitrie cantemir"/>
          <p:cNvPicPr>
            <a:picLocks noChangeAspect="1" noChangeArrowheads="1"/>
          </p:cNvPicPr>
          <p:nvPr/>
        </p:nvPicPr>
        <p:blipFill>
          <a:blip r:embed="rId2" cstate="print"/>
          <a:srcRect/>
          <a:stretch>
            <a:fillRect/>
          </a:stretch>
        </p:blipFill>
        <p:spPr bwMode="auto">
          <a:xfrm>
            <a:off x="334107" y="3182815"/>
            <a:ext cx="1541847" cy="2270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457200" y="6978640"/>
            <a:ext cx="5767754" cy="3170099"/>
          </a:xfrm>
          <a:prstGeom prst="rect">
            <a:avLst/>
          </a:prstGeom>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r>
              <a:rPr lang="vi-VN" sz="2000" b="1" i="1" u="sng" dirty="0" smtClean="0">
                <a:solidFill>
                  <a:schemeClr val="tx2"/>
                </a:solidFill>
                <a:latin typeface="Cambria" pitchFamily="18" charset="0"/>
              </a:rPr>
              <a:t>OPERE PRINCIPALE </a:t>
            </a:r>
            <a:endParaRPr lang="ro-RO" sz="2000" b="1" i="1" u="sng" dirty="0" smtClean="0">
              <a:solidFill>
                <a:schemeClr val="tx2"/>
              </a:solidFill>
              <a:latin typeface="Cambria" pitchFamily="18" charset="0"/>
            </a:endParaRPr>
          </a:p>
          <a:p>
            <a:pPr>
              <a:buFontTx/>
              <a:buChar char="-"/>
            </a:pPr>
            <a:r>
              <a:rPr lang="ro-RO" b="1" dirty="0" smtClean="0">
                <a:solidFill>
                  <a:schemeClr val="tx2"/>
                </a:solidFill>
                <a:latin typeface="Cambria" pitchFamily="18" charset="0"/>
              </a:rPr>
              <a:t>„</a:t>
            </a:r>
            <a:r>
              <a:rPr lang="vi-VN" b="1" dirty="0" smtClean="0">
                <a:solidFill>
                  <a:schemeClr val="tx2"/>
                </a:solidFill>
                <a:latin typeface="Cambria" pitchFamily="18" charset="0"/>
              </a:rPr>
              <a:t>Divanul</a:t>
            </a:r>
            <a:r>
              <a:rPr lang="ro-RO" b="1" dirty="0" smtClean="0">
                <a:solidFill>
                  <a:schemeClr val="tx2"/>
                </a:solidFill>
                <a:latin typeface="Cambria" pitchFamily="18" charset="0"/>
              </a:rPr>
              <a:t>”</a:t>
            </a:r>
            <a:r>
              <a:rPr lang="vi-VN" b="1" dirty="0" smtClean="0">
                <a:solidFill>
                  <a:schemeClr val="tx2"/>
                </a:solidFill>
                <a:latin typeface="Cambria" pitchFamily="18" charset="0"/>
              </a:rPr>
              <a:t> sau </a:t>
            </a:r>
            <a:r>
              <a:rPr lang="ro-RO" b="1" dirty="0" smtClean="0">
                <a:solidFill>
                  <a:schemeClr val="tx2"/>
                </a:solidFill>
                <a:latin typeface="Cambria" pitchFamily="18" charset="0"/>
              </a:rPr>
              <a:t>„</a:t>
            </a:r>
            <a:r>
              <a:rPr lang="vi-VN" b="1" dirty="0" smtClean="0">
                <a:solidFill>
                  <a:schemeClr val="tx2"/>
                </a:solidFill>
                <a:latin typeface="Cambria" pitchFamily="18" charset="0"/>
              </a:rPr>
              <a:t>Gâlceava înțeleptului cu lumea</a:t>
            </a:r>
            <a:r>
              <a:rPr lang="ro-RO" b="1" dirty="0" smtClean="0">
                <a:solidFill>
                  <a:schemeClr val="tx2"/>
                </a:solidFill>
                <a:latin typeface="Cambria" pitchFamily="18" charset="0"/>
              </a:rPr>
              <a:t>”</a:t>
            </a:r>
            <a:r>
              <a:rPr lang="vi-VN" b="1" dirty="0" smtClean="0">
                <a:solidFill>
                  <a:schemeClr val="tx2"/>
                </a:solidFill>
                <a:latin typeface="Cambria" pitchFamily="18" charset="0"/>
              </a:rPr>
              <a:t> </a:t>
            </a:r>
            <a:r>
              <a:rPr lang="ro-RO" b="1" dirty="0" smtClean="0">
                <a:solidFill>
                  <a:schemeClr val="tx2"/>
                </a:solidFill>
                <a:latin typeface="Cambria" pitchFamily="18" charset="0"/>
              </a:rPr>
              <a:t> (</a:t>
            </a:r>
            <a:r>
              <a:rPr lang="vi-VN" b="1" dirty="0" smtClean="0">
                <a:solidFill>
                  <a:schemeClr val="tx2"/>
                </a:solidFill>
                <a:latin typeface="Cambria" pitchFamily="18" charset="0"/>
              </a:rPr>
              <a:t>1698</a:t>
            </a:r>
            <a:r>
              <a:rPr lang="ro-RO" b="1" dirty="0" smtClean="0">
                <a:solidFill>
                  <a:schemeClr val="tx2"/>
                </a:solidFill>
                <a:latin typeface="Cambria" pitchFamily="18" charset="0"/>
              </a:rPr>
              <a:t>)</a:t>
            </a:r>
          </a:p>
          <a:p>
            <a:r>
              <a:rPr lang="vi-VN" b="1" dirty="0" smtClean="0">
                <a:solidFill>
                  <a:schemeClr val="tx2"/>
                </a:solidFill>
                <a:latin typeface="Cambria" pitchFamily="18" charset="0"/>
              </a:rPr>
              <a:t> -</a:t>
            </a:r>
            <a:r>
              <a:rPr lang="ro-RO" b="1" dirty="0" smtClean="0">
                <a:solidFill>
                  <a:schemeClr val="tx2"/>
                </a:solidFill>
                <a:latin typeface="Cambria" pitchFamily="18" charset="0"/>
              </a:rPr>
              <a:t>„</a:t>
            </a:r>
            <a:r>
              <a:rPr lang="vi-VN" b="1" dirty="0" smtClean="0">
                <a:solidFill>
                  <a:schemeClr val="tx2"/>
                </a:solidFill>
                <a:latin typeface="Cambria" pitchFamily="18" charset="0"/>
              </a:rPr>
              <a:t>Sacrosanctae Scientiae Indepingibilis Imago</a:t>
            </a:r>
            <a:r>
              <a:rPr lang="ro-RO" b="1" dirty="0" smtClean="0">
                <a:solidFill>
                  <a:schemeClr val="tx2"/>
                </a:solidFill>
                <a:latin typeface="Cambria" pitchFamily="18" charset="0"/>
              </a:rPr>
              <a:t>”</a:t>
            </a:r>
            <a:r>
              <a:rPr lang="vi-VN" b="1" dirty="0" smtClean="0">
                <a:solidFill>
                  <a:schemeClr val="tx2"/>
                </a:solidFill>
                <a:latin typeface="Cambria" pitchFamily="18" charset="0"/>
              </a:rPr>
              <a:t> </a:t>
            </a:r>
            <a:r>
              <a:rPr lang="ro-RO" b="1" dirty="0" smtClean="0">
                <a:solidFill>
                  <a:schemeClr val="tx2"/>
                </a:solidFill>
                <a:latin typeface="Cambria" pitchFamily="18" charset="0"/>
              </a:rPr>
              <a:t>(</a:t>
            </a:r>
            <a:r>
              <a:rPr lang="vi-VN" b="1" dirty="0" smtClean="0">
                <a:solidFill>
                  <a:schemeClr val="tx2"/>
                </a:solidFill>
                <a:latin typeface="Cambria" pitchFamily="18" charset="0"/>
              </a:rPr>
              <a:t>1700</a:t>
            </a:r>
            <a:r>
              <a:rPr lang="ro-RO" b="1" dirty="0" smtClean="0">
                <a:solidFill>
                  <a:schemeClr val="tx2"/>
                </a:solidFill>
                <a:latin typeface="Cambria" pitchFamily="18" charset="0"/>
              </a:rPr>
              <a:t>)</a:t>
            </a:r>
          </a:p>
          <a:p>
            <a:pPr>
              <a:buFontTx/>
              <a:buChar char="-"/>
            </a:pPr>
            <a:r>
              <a:rPr lang="ro-RO" b="1" dirty="0" smtClean="0">
                <a:solidFill>
                  <a:schemeClr val="tx2"/>
                </a:solidFill>
                <a:latin typeface="Cambria" pitchFamily="18" charset="0"/>
              </a:rPr>
              <a:t> „</a:t>
            </a:r>
            <a:r>
              <a:rPr lang="vi-VN" b="1" dirty="0" smtClean="0">
                <a:solidFill>
                  <a:schemeClr val="tx2"/>
                </a:solidFill>
                <a:latin typeface="Cambria" pitchFamily="18" charset="0"/>
              </a:rPr>
              <a:t>Istoria ieroglifică</a:t>
            </a:r>
            <a:r>
              <a:rPr lang="ro-RO" b="1" dirty="0" smtClean="0">
                <a:solidFill>
                  <a:schemeClr val="tx2"/>
                </a:solidFill>
                <a:latin typeface="Cambria" pitchFamily="18" charset="0"/>
              </a:rPr>
              <a:t>”</a:t>
            </a:r>
            <a:r>
              <a:rPr lang="vi-VN" b="1" dirty="0" smtClean="0">
                <a:solidFill>
                  <a:schemeClr val="tx2"/>
                </a:solidFill>
                <a:latin typeface="Cambria" pitchFamily="18" charset="0"/>
              </a:rPr>
              <a:t> (1703 - 1705)</a:t>
            </a:r>
            <a:endParaRPr lang="ro-RO" b="1" dirty="0" smtClean="0">
              <a:solidFill>
                <a:schemeClr val="tx2"/>
              </a:solidFill>
              <a:latin typeface="Cambria" pitchFamily="18" charset="0"/>
            </a:endParaRPr>
          </a:p>
          <a:p>
            <a:r>
              <a:rPr lang="vi-VN" b="1" dirty="0" smtClean="0">
                <a:solidFill>
                  <a:schemeClr val="tx2"/>
                </a:solidFill>
                <a:latin typeface="Cambria" pitchFamily="18" charset="0"/>
              </a:rPr>
              <a:t> </a:t>
            </a:r>
            <a:r>
              <a:rPr lang="ro-RO" b="1" dirty="0" smtClean="0">
                <a:solidFill>
                  <a:schemeClr val="tx2"/>
                </a:solidFill>
                <a:latin typeface="Cambria" pitchFamily="18" charset="0"/>
              </a:rPr>
              <a:t>- „</a:t>
            </a:r>
            <a:r>
              <a:rPr lang="vi-VN" b="1" dirty="0" smtClean="0">
                <a:solidFill>
                  <a:schemeClr val="tx2"/>
                </a:solidFill>
                <a:latin typeface="Cambria" pitchFamily="18" charset="0"/>
              </a:rPr>
              <a:t>Istoria </a:t>
            </a:r>
            <a:r>
              <a:rPr lang="ro-RO" b="1" dirty="0" smtClean="0">
                <a:solidFill>
                  <a:schemeClr val="tx2"/>
                </a:solidFill>
                <a:latin typeface="Cambria" pitchFamily="18" charset="0"/>
              </a:rPr>
              <a:t>c</a:t>
            </a:r>
            <a:r>
              <a:rPr lang="vi-VN" b="1" dirty="0" smtClean="0">
                <a:solidFill>
                  <a:schemeClr val="tx2"/>
                </a:solidFill>
                <a:latin typeface="Cambria" pitchFamily="18" charset="0"/>
              </a:rPr>
              <a:t>reșterii și </a:t>
            </a:r>
            <a:r>
              <a:rPr lang="ro-RO" b="1" dirty="0" smtClean="0">
                <a:solidFill>
                  <a:schemeClr val="tx2"/>
                </a:solidFill>
                <a:latin typeface="Cambria" pitchFamily="18" charset="0"/>
              </a:rPr>
              <a:t>d</a:t>
            </a:r>
            <a:r>
              <a:rPr lang="vi-VN" b="1" dirty="0" smtClean="0">
                <a:solidFill>
                  <a:schemeClr val="tx2"/>
                </a:solidFill>
                <a:latin typeface="Cambria" pitchFamily="18" charset="0"/>
              </a:rPr>
              <a:t>escreșterii </a:t>
            </a:r>
            <a:r>
              <a:rPr lang="ro-RO" b="1" dirty="0" smtClean="0">
                <a:solidFill>
                  <a:schemeClr val="tx2"/>
                </a:solidFill>
                <a:latin typeface="Cambria" pitchFamily="18" charset="0"/>
              </a:rPr>
              <a:t>Imperiului </a:t>
            </a:r>
            <a:r>
              <a:rPr lang="vi-VN" b="1" dirty="0" smtClean="0">
                <a:solidFill>
                  <a:schemeClr val="tx2"/>
                </a:solidFill>
                <a:latin typeface="Cambria" pitchFamily="18" charset="0"/>
              </a:rPr>
              <a:t>Otoman</a:t>
            </a:r>
            <a:r>
              <a:rPr lang="ro-RO" b="1" dirty="0" smtClean="0">
                <a:solidFill>
                  <a:schemeClr val="tx2"/>
                </a:solidFill>
                <a:latin typeface="Cambria" pitchFamily="18" charset="0"/>
              </a:rPr>
              <a:t>”(</a:t>
            </a:r>
            <a:r>
              <a:rPr lang="vi-VN" b="1" dirty="0" smtClean="0">
                <a:solidFill>
                  <a:schemeClr val="tx2"/>
                </a:solidFill>
                <a:latin typeface="Cambria" pitchFamily="18" charset="0"/>
              </a:rPr>
              <a:t>între 1714 și 1716</a:t>
            </a:r>
            <a:r>
              <a:rPr lang="ro-RO" b="1" dirty="0" smtClean="0">
                <a:solidFill>
                  <a:schemeClr val="tx2"/>
                </a:solidFill>
                <a:latin typeface="Cambria" pitchFamily="18" charset="0"/>
              </a:rPr>
              <a:t>)</a:t>
            </a:r>
          </a:p>
          <a:p>
            <a:r>
              <a:rPr lang="vi-VN" b="1" dirty="0" smtClean="0">
                <a:solidFill>
                  <a:schemeClr val="tx2"/>
                </a:solidFill>
                <a:latin typeface="Cambria" pitchFamily="18" charset="0"/>
              </a:rPr>
              <a:t> -</a:t>
            </a:r>
            <a:r>
              <a:rPr lang="ro-RO" b="1" dirty="0" smtClean="0">
                <a:solidFill>
                  <a:schemeClr val="tx2"/>
                </a:solidFill>
                <a:latin typeface="Cambria" pitchFamily="18" charset="0"/>
              </a:rPr>
              <a:t> „</a:t>
            </a:r>
            <a:r>
              <a:rPr lang="vi-VN" b="1" dirty="0" smtClean="0">
                <a:solidFill>
                  <a:schemeClr val="tx2"/>
                </a:solidFill>
                <a:latin typeface="Cambria" pitchFamily="18" charset="0"/>
              </a:rPr>
              <a:t>Hronicul vechimei a romano-moldo-vlahilor</a:t>
            </a:r>
            <a:r>
              <a:rPr lang="ro-RO" b="1" dirty="0" smtClean="0">
                <a:solidFill>
                  <a:schemeClr val="tx2"/>
                </a:solidFill>
                <a:latin typeface="Cambria" pitchFamily="18" charset="0"/>
              </a:rPr>
              <a:t>”</a:t>
            </a:r>
            <a:r>
              <a:rPr lang="vi-VN" b="1" dirty="0" smtClean="0">
                <a:solidFill>
                  <a:schemeClr val="tx2"/>
                </a:solidFill>
                <a:latin typeface="Cambria" pitchFamily="18" charset="0"/>
              </a:rPr>
              <a:t> (1719 - 1722) </a:t>
            </a:r>
            <a:endParaRPr lang="ro-RO" b="1" dirty="0" smtClean="0">
              <a:solidFill>
                <a:schemeClr val="tx2"/>
              </a:solidFill>
              <a:latin typeface="Cambria" pitchFamily="18" charset="0"/>
            </a:endParaRPr>
          </a:p>
          <a:p>
            <a:r>
              <a:rPr lang="vi-VN" b="1" dirty="0" smtClean="0">
                <a:solidFill>
                  <a:schemeClr val="tx2"/>
                </a:solidFill>
                <a:latin typeface="Cambria" pitchFamily="18" charset="0"/>
              </a:rPr>
              <a:t>-</a:t>
            </a:r>
            <a:r>
              <a:rPr lang="ro-RO" b="1" dirty="0" smtClean="0">
                <a:solidFill>
                  <a:schemeClr val="tx2"/>
                </a:solidFill>
                <a:latin typeface="Cambria" pitchFamily="18" charset="0"/>
              </a:rPr>
              <a:t> „</a:t>
            </a:r>
            <a:r>
              <a:rPr lang="vi-VN" b="1" dirty="0" smtClean="0">
                <a:solidFill>
                  <a:schemeClr val="tx2"/>
                </a:solidFill>
                <a:latin typeface="Cambria" pitchFamily="18" charset="0"/>
              </a:rPr>
              <a:t>Descriptio Moldaviae</a:t>
            </a:r>
            <a:r>
              <a:rPr lang="ro-RO" b="1" dirty="0" smtClean="0">
                <a:solidFill>
                  <a:schemeClr val="tx2"/>
                </a:solidFill>
                <a:latin typeface="Cambria" pitchFamily="18" charset="0"/>
              </a:rPr>
              <a:t>”</a:t>
            </a:r>
            <a:r>
              <a:rPr lang="vi-VN" b="1" dirty="0" smtClean="0">
                <a:solidFill>
                  <a:schemeClr val="tx2"/>
                </a:solidFill>
                <a:latin typeface="Cambria" pitchFamily="18" charset="0"/>
              </a:rPr>
              <a:t> (1714 - 1716)</a:t>
            </a:r>
            <a:endParaRPr lang="en-US" b="1" dirty="0">
              <a:solidFill>
                <a:schemeClr val="tx2"/>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371062" y="1706005"/>
            <a:ext cx="6188764" cy="132343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lvl="0" indent="-285750">
              <a:buFont typeface="Arial" panose="020B0604020202020204" pitchFamily="34" charset="0"/>
              <a:buChar char="•"/>
            </a:pPr>
            <a:r>
              <a:rPr lang="en-US" sz="1600" b="1" dirty="0" err="1">
                <a:solidFill>
                  <a:srgbClr val="000000"/>
                </a:solidFill>
                <a:latin typeface="Candara" panose="020E0502030303020204" pitchFamily="34" charset="0"/>
              </a:rPr>
              <a:t>Uniforma</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este</a:t>
            </a:r>
            <a:r>
              <a:rPr lang="en-US" sz="1600" b="1" dirty="0">
                <a:solidFill>
                  <a:srgbClr val="000000"/>
                </a:solidFill>
                <a:latin typeface="Candara" panose="020E0502030303020204" pitchFamily="34" charset="0"/>
              </a:rPr>
              <a:t> un blazon </a:t>
            </a:r>
            <a:r>
              <a:rPr lang="en-US" sz="1600" b="1" dirty="0" err="1">
                <a:solidFill>
                  <a:srgbClr val="000000"/>
                </a:solidFill>
                <a:latin typeface="Candara" panose="020E0502030303020204" pitchFamily="34" charset="0"/>
              </a:rPr>
              <a:t>ce</a:t>
            </a:r>
            <a:r>
              <a:rPr lang="en-US" sz="1600" b="1" dirty="0">
                <a:solidFill>
                  <a:srgbClr val="000000"/>
                </a:solidFill>
                <a:latin typeface="Candara" panose="020E0502030303020204" pitchFamily="34" charset="0"/>
              </a:rPr>
              <a:t> ne </a:t>
            </a:r>
            <a:r>
              <a:rPr lang="en-US" sz="1600" b="1" dirty="0" err="1">
                <a:solidFill>
                  <a:srgbClr val="000000"/>
                </a:solidFill>
                <a:latin typeface="Candara" panose="020E0502030303020204" pitchFamily="34" charset="0"/>
              </a:rPr>
              <a:t>identifică</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și</a:t>
            </a:r>
            <a:r>
              <a:rPr lang="en-US" sz="1600" b="1" dirty="0">
                <a:solidFill>
                  <a:srgbClr val="000000"/>
                </a:solidFill>
                <a:latin typeface="Candara" panose="020E0502030303020204" pitchFamily="34" charset="0"/>
              </a:rPr>
              <a:t> ne </a:t>
            </a:r>
            <a:r>
              <a:rPr lang="en-US" sz="1600" b="1" dirty="0" err="1">
                <a:solidFill>
                  <a:srgbClr val="000000"/>
                </a:solidFill>
                <a:latin typeface="Candara" panose="020E0502030303020204" pitchFamily="34" charset="0"/>
              </a:rPr>
              <a:t>definește</a:t>
            </a:r>
            <a:r>
              <a:rPr lang="en-US" sz="1600" b="1" dirty="0">
                <a:solidFill>
                  <a:srgbClr val="000000"/>
                </a:solidFill>
                <a:latin typeface="Candara" panose="020E0502030303020204" pitchFamily="34" charset="0"/>
              </a:rPr>
              <a:t> ca </a:t>
            </a:r>
            <a:r>
              <a:rPr lang="en-US" sz="1600" b="1" dirty="0" err="1">
                <a:solidFill>
                  <a:srgbClr val="000000"/>
                </a:solidFill>
                <a:latin typeface="Candara" panose="020E0502030303020204" pitchFamily="34" charset="0"/>
              </a:rPr>
              <a:t>grup</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astfel</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încât</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putem</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afirma</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că</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purtarea</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uniformei</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reflectă</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bucuria</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și</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mândria</a:t>
            </a:r>
            <a:r>
              <a:rPr lang="en-US" sz="1600" b="1" dirty="0">
                <a:solidFill>
                  <a:srgbClr val="000000"/>
                </a:solidFill>
                <a:latin typeface="Candara" panose="020E0502030303020204" pitchFamily="34" charset="0"/>
              </a:rPr>
              <a:t> de a fi </a:t>
            </a:r>
            <a:r>
              <a:rPr lang="en-US" sz="1600" b="1" dirty="0" err="1">
                <a:solidFill>
                  <a:srgbClr val="000000"/>
                </a:solidFill>
                <a:latin typeface="Candara" panose="020E0502030303020204" pitchFamily="34" charset="0"/>
              </a:rPr>
              <a:t>elev</a:t>
            </a:r>
            <a:r>
              <a:rPr lang="en-US" sz="1600" b="1" dirty="0">
                <a:solidFill>
                  <a:srgbClr val="000000"/>
                </a:solidFill>
                <a:latin typeface="Candara" panose="020E0502030303020204" pitchFamily="34" charset="0"/>
              </a:rPr>
              <a:t> de „</a:t>
            </a:r>
            <a:r>
              <a:rPr lang="en-US" sz="1600" b="1" dirty="0" err="1">
                <a:solidFill>
                  <a:srgbClr val="000000"/>
                </a:solidFill>
                <a:latin typeface="Candara" panose="020E0502030303020204" pitchFamily="34" charset="0"/>
              </a:rPr>
              <a:t>Cantemir</a:t>
            </a:r>
            <a:r>
              <a:rPr lang="en-US" sz="1600" b="1" dirty="0">
                <a:solidFill>
                  <a:srgbClr val="000000"/>
                </a:solidFill>
                <a:latin typeface="Candara" panose="020E0502030303020204" pitchFamily="34" charset="0"/>
              </a:rPr>
              <a:t>”. Vesta </a:t>
            </a:r>
            <a:r>
              <a:rPr lang="en-US" sz="1600" b="1" dirty="0" err="1">
                <a:solidFill>
                  <a:srgbClr val="000000"/>
                </a:solidFill>
                <a:latin typeface="Candara" panose="020E0502030303020204" pitchFamily="34" charset="0"/>
              </a:rPr>
              <a:t>sau</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sacoul</a:t>
            </a:r>
            <a:r>
              <a:rPr lang="en-US" sz="1600" b="1" dirty="0">
                <a:solidFill>
                  <a:srgbClr val="000000"/>
                </a:solidFill>
                <a:latin typeface="Candara" panose="020E0502030303020204" pitchFamily="34" charset="0"/>
              </a:rPr>
              <a:t> de </a:t>
            </a:r>
            <a:r>
              <a:rPr lang="en-US" sz="1600" b="1" dirty="0" err="1">
                <a:solidFill>
                  <a:srgbClr val="000000"/>
                </a:solidFill>
                <a:latin typeface="Candara" panose="020E0502030303020204" pitchFamily="34" charset="0"/>
              </a:rPr>
              <a:t>culoare</a:t>
            </a:r>
            <a:r>
              <a:rPr lang="en-US" sz="1600" b="1" dirty="0">
                <a:solidFill>
                  <a:srgbClr val="000000"/>
                </a:solidFill>
                <a:latin typeface="Candara" panose="020E0502030303020204" pitchFamily="34" charset="0"/>
              </a:rPr>
              <a:t> </a:t>
            </a:r>
            <a:r>
              <a:rPr lang="en-US" sz="1600" b="1" dirty="0" err="1" smtClean="0">
                <a:solidFill>
                  <a:srgbClr val="000000"/>
                </a:solidFill>
                <a:latin typeface="Candara" panose="020E0502030303020204" pitchFamily="34" charset="0"/>
              </a:rPr>
              <a:t>roșie</a:t>
            </a:r>
            <a:r>
              <a:rPr lang="ro-RO" sz="1600" b="1" dirty="0" smtClean="0">
                <a:solidFill>
                  <a:srgbClr val="000000"/>
                </a:solidFill>
                <a:latin typeface="Candara" panose="020E0502030303020204" pitchFamily="34" charset="0"/>
              </a:rPr>
              <a:t>/vișinie</a:t>
            </a:r>
            <a:r>
              <a:rPr lang="en-US" sz="1600" b="1" dirty="0" smtClean="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având</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sigla</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liceului</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imprimată</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trebuie</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purtate</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în</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cadrul</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incintei</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școlii</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atât</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în</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timpul</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orelor</a:t>
            </a:r>
            <a:r>
              <a:rPr lang="en-US" sz="1600" b="1" dirty="0">
                <a:solidFill>
                  <a:srgbClr val="000000"/>
                </a:solidFill>
                <a:latin typeface="Candara" panose="020E0502030303020204" pitchFamily="34" charset="0"/>
              </a:rPr>
              <a:t> de curs, </a:t>
            </a:r>
            <a:r>
              <a:rPr lang="en-US" sz="1600" b="1" dirty="0" err="1">
                <a:solidFill>
                  <a:srgbClr val="000000"/>
                </a:solidFill>
                <a:latin typeface="Candara" panose="020E0502030303020204" pitchFamily="34" charset="0"/>
              </a:rPr>
              <a:t>cât</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și</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în</a:t>
            </a:r>
            <a:r>
              <a:rPr lang="en-US" sz="1600" b="1" dirty="0">
                <a:solidFill>
                  <a:srgbClr val="000000"/>
                </a:solidFill>
                <a:latin typeface="Candara" panose="020E0502030303020204" pitchFamily="34" charset="0"/>
              </a:rPr>
              <a:t> </a:t>
            </a:r>
            <a:r>
              <a:rPr lang="en-US" sz="1600" b="1" dirty="0" err="1">
                <a:solidFill>
                  <a:srgbClr val="000000"/>
                </a:solidFill>
                <a:latin typeface="Candara" panose="020E0502030303020204" pitchFamily="34" charset="0"/>
              </a:rPr>
              <a:t>pauze</a:t>
            </a:r>
            <a:r>
              <a:rPr lang="en-US" sz="1600" b="1" dirty="0">
                <a:solidFill>
                  <a:srgbClr val="000000"/>
                </a:solidFill>
                <a:latin typeface="Candara" panose="020E0502030303020204" pitchFamily="34" charset="0"/>
              </a:rPr>
              <a:t>. </a:t>
            </a:r>
            <a:endParaRPr lang="ro-RO" sz="1600" b="1" dirty="0">
              <a:solidFill>
                <a:srgbClr val="000000"/>
              </a:solidFill>
              <a:latin typeface="Candara" panose="020E0502030303020204" pitchFamily="34" charset="0"/>
            </a:endParaRPr>
          </a:p>
        </p:txBody>
      </p:sp>
      <p:sp>
        <p:nvSpPr>
          <p:cNvPr id="3" name="Round Diagonal Corner Rectangle 2"/>
          <p:cNvSpPr/>
          <p:nvPr/>
        </p:nvSpPr>
        <p:spPr>
          <a:xfrm>
            <a:off x="0" y="0"/>
            <a:ext cx="3617844" cy="914400"/>
          </a:xfrm>
          <a:prstGeom prst="round2Diag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400" dirty="0" smtClean="0">
                <a:latin typeface="Candara" panose="020E0502030303020204" pitchFamily="34" charset="0"/>
              </a:rPr>
              <a:t>    </a:t>
            </a:r>
          </a:p>
          <a:p>
            <a:pPr algn="ctr"/>
            <a:endParaRPr lang="en-US" sz="2400" dirty="0" smtClean="0">
              <a:latin typeface="Candara" panose="020E0502030303020204" pitchFamily="34" charset="0"/>
            </a:endParaRPr>
          </a:p>
          <a:p>
            <a:pPr algn="ctr"/>
            <a:r>
              <a:rPr lang="en-US" sz="2400" dirty="0" smtClean="0">
                <a:latin typeface="Candara" panose="020E0502030303020204" pitchFamily="34" charset="0"/>
              </a:rPr>
              <a:t>REGULAMENTUL PE      SCURT </a:t>
            </a:r>
          </a:p>
          <a:p>
            <a:r>
              <a:rPr lang="en-US" sz="2400" dirty="0" smtClean="0">
                <a:latin typeface="Candara" panose="020E0502030303020204" pitchFamily="34" charset="0"/>
              </a:rPr>
              <a:t> </a:t>
            </a:r>
          </a:p>
          <a:p>
            <a:pPr marL="800100" lvl="1" indent="-342900">
              <a:buFont typeface="Wingdings" panose="05000000000000000000" pitchFamily="2" charset="2"/>
              <a:buChar char="q"/>
            </a:pPr>
            <a:r>
              <a:rPr lang="en-US" sz="2400" b="1" i="1" u="sng" dirty="0" smtClean="0">
                <a:solidFill>
                  <a:schemeClr val="tx2"/>
                </a:solidFill>
                <a:latin typeface="Candara" panose="020E0502030303020204" pitchFamily="34" charset="0"/>
              </a:rPr>
              <a:t>UNIFORMA</a:t>
            </a:r>
            <a:endParaRPr lang="en-US" sz="2400" b="1" i="1" u="sng" dirty="0">
              <a:solidFill>
                <a:schemeClr val="tx2"/>
              </a:solidFill>
              <a:latin typeface="Candara" panose="020E0502030303020204" pitchFamily="34" charset="0"/>
            </a:endParaRPr>
          </a:p>
        </p:txBody>
      </p:sp>
      <p:sp>
        <p:nvSpPr>
          <p:cNvPr id="4" name="TextBox 3"/>
          <p:cNvSpPr txBox="1"/>
          <p:nvPr/>
        </p:nvSpPr>
        <p:spPr>
          <a:xfrm>
            <a:off x="601903" y="6052429"/>
            <a:ext cx="3312382" cy="461665"/>
          </a:xfrm>
          <a:prstGeom prst="rect">
            <a:avLst/>
          </a:prstGeom>
          <a:noFill/>
        </p:spPr>
        <p:txBody>
          <a:bodyPr wrap="none" rtlCol="0">
            <a:spAutoFit/>
          </a:bodyPr>
          <a:lstStyle/>
          <a:p>
            <a:pPr marL="342900" indent="-342900">
              <a:buFont typeface="Wingdings" panose="05000000000000000000" pitchFamily="2" charset="2"/>
              <a:buChar char="q"/>
            </a:pPr>
            <a:r>
              <a:rPr lang="en-US" sz="2400" b="1" i="1" u="sng" dirty="0" smtClean="0">
                <a:solidFill>
                  <a:schemeClr val="tx2"/>
                </a:solidFill>
                <a:latin typeface="Candara" panose="020E0502030303020204" pitchFamily="34" charset="0"/>
              </a:rPr>
              <a:t>REGULI DE CONDUIT</a:t>
            </a:r>
            <a:r>
              <a:rPr lang="ro-RO" sz="2400" b="1" i="1" u="sng" dirty="0" smtClean="0">
                <a:solidFill>
                  <a:schemeClr val="tx2"/>
                </a:solidFill>
                <a:latin typeface="Candara" panose="020E0502030303020204" pitchFamily="34" charset="0"/>
              </a:rPr>
              <a:t>Ă</a:t>
            </a:r>
            <a:endParaRPr lang="en-US" sz="2400" b="1" i="1" u="sng" dirty="0">
              <a:solidFill>
                <a:schemeClr val="tx2"/>
              </a:solidFill>
              <a:latin typeface="Candara" panose="020E0502030303020204" pitchFamily="34" charset="0"/>
            </a:endParaRPr>
          </a:p>
        </p:txBody>
      </p:sp>
      <p:sp>
        <p:nvSpPr>
          <p:cNvPr id="5" name="Rectangle 4"/>
          <p:cNvSpPr/>
          <p:nvPr/>
        </p:nvSpPr>
        <p:spPr>
          <a:xfrm>
            <a:off x="371061" y="6561128"/>
            <a:ext cx="6188765" cy="378565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o-RO" b="1" dirty="0" smtClean="0">
                <a:solidFill>
                  <a:srgbClr val="FFC000"/>
                </a:solidFill>
                <a:latin typeface="Candara" panose="020E0502030303020204" pitchFamily="34" charset="0"/>
              </a:rPr>
              <a:t>1. </a:t>
            </a:r>
            <a:r>
              <a:rPr lang="ro-RO" sz="1600" b="1" dirty="0" smtClean="0">
                <a:solidFill>
                  <a:srgbClr val="000000"/>
                </a:solidFill>
                <a:latin typeface="Candara" panose="020E0502030303020204" pitchFamily="34" charset="0"/>
              </a:rPr>
              <a:t>Fă un efort și salută-i pe toți cu, cel puțin, un „bună dimineața" și un zâmbet.  </a:t>
            </a:r>
          </a:p>
          <a:p>
            <a:r>
              <a:rPr lang="ro-RO" b="1" dirty="0" smtClean="0">
                <a:solidFill>
                  <a:srgbClr val="FFC000"/>
                </a:solidFill>
                <a:latin typeface="Candara" panose="020E0502030303020204" pitchFamily="34" charset="0"/>
              </a:rPr>
              <a:t>2. </a:t>
            </a:r>
            <a:r>
              <a:rPr lang="ro-RO" sz="1600" b="1" dirty="0" smtClean="0">
                <a:solidFill>
                  <a:srgbClr val="000000"/>
                </a:solidFill>
                <a:latin typeface="Candara" panose="020E0502030303020204" pitchFamily="34" charset="0"/>
              </a:rPr>
              <a:t>Adresează-te profesorilor sau celorlalți adulți cu numele și titlul pe care aceștia le preferă. </a:t>
            </a:r>
          </a:p>
          <a:p>
            <a:r>
              <a:rPr lang="ro-RO" b="1" dirty="0" smtClean="0">
                <a:solidFill>
                  <a:srgbClr val="FFC000"/>
                </a:solidFill>
                <a:latin typeface="Candara" panose="020E0502030303020204" pitchFamily="34" charset="0"/>
              </a:rPr>
              <a:t>3. </a:t>
            </a:r>
            <a:r>
              <a:rPr lang="ro-RO" sz="1600" b="1" dirty="0" smtClean="0">
                <a:solidFill>
                  <a:srgbClr val="000000"/>
                </a:solidFill>
                <a:latin typeface="Candara" panose="020E0502030303020204" pitchFamily="34" charset="0"/>
              </a:rPr>
              <a:t>Adresează-te prietenilor cu numele pe care le preferă. </a:t>
            </a:r>
          </a:p>
          <a:p>
            <a:r>
              <a:rPr lang="ro-RO" b="1" dirty="0" smtClean="0">
                <a:solidFill>
                  <a:srgbClr val="FFC000"/>
                </a:solidFill>
                <a:latin typeface="Candara" panose="020E0502030303020204" pitchFamily="34" charset="0"/>
              </a:rPr>
              <a:t>4. </a:t>
            </a:r>
            <a:r>
              <a:rPr lang="ro-RO" sz="1600" b="1" dirty="0" smtClean="0">
                <a:solidFill>
                  <a:srgbClr val="000000"/>
                </a:solidFill>
                <a:latin typeface="Candara" panose="020E0502030303020204" pitchFamily="34" charset="0"/>
              </a:rPr>
              <a:t>Supune-te regulilor clasei în ceea ce privește îmbrăcămintea, petrecerea recreațiilor etc. </a:t>
            </a:r>
          </a:p>
          <a:p>
            <a:r>
              <a:rPr lang="ro-RO" b="1" dirty="0" smtClean="0">
                <a:solidFill>
                  <a:srgbClr val="FFC000"/>
                </a:solidFill>
                <a:latin typeface="Candara" panose="020E0502030303020204" pitchFamily="34" charset="0"/>
              </a:rPr>
              <a:t>5. </a:t>
            </a:r>
            <a:r>
              <a:rPr lang="ro-RO" sz="1600" b="1" dirty="0" err="1" smtClean="0">
                <a:solidFill>
                  <a:srgbClr val="000000"/>
                </a:solidFill>
                <a:latin typeface="Candara" panose="020E0502030303020204" pitchFamily="34" charset="0"/>
              </a:rPr>
              <a:t>Așază-te</a:t>
            </a:r>
            <a:r>
              <a:rPr lang="ro-RO" sz="1600" b="1" dirty="0" smtClean="0">
                <a:solidFill>
                  <a:srgbClr val="000000"/>
                </a:solidFill>
                <a:latin typeface="Candara" panose="020E0502030303020204" pitchFamily="34" charset="0"/>
              </a:rPr>
              <a:t> la pupitrul tău, așa cum faci când te așezi la masă. </a:t>
            </a:r>
          </a:p>
          <a:p>
            <a:r>
              <a:rPr lang="ro-RO" b="1" dirty="0" smtClean="0">
                <a:solidFill>
                  <a:srgbClr val="FFC000"/>
                </a:solidFill>
                <a:latin typeface="Candara" panose="020E0502030303020204" pitchFamily="34" charset="0"/>
              </a:rPr>
              <a:t>6. </a:t>
            </a:r>
            <a:r>
              <a:rPr lang="ro-RO" sz="1600" b="1" dirty="0" smtClean="0">
                <a:solidFill>
                  <a:srgbClr val="000000"/>
                </a:solidFill>
                <a:latin typeface="Candara" panose="020E0502030303020204" pitchFamily="34" charset="0"/>
              </a:rPr>
              <a:t>Păstrează curate pupitrul și dulapul personal (dacă e cazul). </a:t>
            </a:r>
          </a:p>
          <a:p>
            <a:r>
              <a:rPr lang="ro-RO" b="1" dirty="0" smtClean="0">
                <a:solidFill>
                  <a:srgbClr val="FFC000"/>
                </a:solidFill>
                <a:latin typeface="Candara" panose="020E0502030303020204" pitchFamily="34" charset="0"/>
              </a:rPr>
              <a:t>7. </a:t>
            </a:r>
            <a:r>
              <a:rPr lang="ro-RO" sz="1600" b="1" dirty="0" smtClean="0">
                <a:solidFill>
                  <a:srgbClr val="000000"/>
                </a:solidFill>
                <a:latin typeface="Candara" panose="020E0502030303020204" pitchFamily="34" charset="0"/>
              </a:rPr>
              <a:t>Nu uita de aportul tău în păstrarea curățeniei în spațiile comune: clasă, laboratoare, toaletă etc. </a:t>
            </a:r>
          </a:p>
          <a:p>
            <a:r>
              <a:rPr lang="ro-RO" b="1" dirty="0" smtClean="0">
                <a:solidFill>
                  <a:srgbClr val="FFC000"/>
                </a:solidFill>
                <a:latin typeface="Candara" panose="020E0502030303020204" pitchFamily="34" charset="0"/>
              </a:rPr>
              <a:t>8. </a:t>
            </a:r>
            <a:r>
              <a:rPr lang="ro-RO" sz="1600" b="1" dirty="0" smtClean="0">
                <a:solidFill>
                  <a:srgbClr val="000000"/>
                </a:solidFill>
                <a:latin typeface="Candara" panose="020E0502030303020204" pitchFamily="34" charset="0"/>
              </a:rPr>
              <a:t>Salută-i pe cei care intră în încăperea în care te afli. În unele școli există regula ca, la intrarea unui adult, elevii să se ridice în picioare și să salute cu „domnule" sau „doamnă". </a:t>
            </a:r>
            <a:endParaRPr lang="ro-RO" sz="1600" b="1" dirty="0">
              <a:solidFill>
                <a:srgbClr val="000000"/>
              </a:solidFill>
              <a:latin typeface="Candara" panose="020E0502030303020204" pitchFamily="34" charset="0"/>
            </a:endParaRPr>
          </a:p>
        </p:txBody>
      </p:sp>
    </p:spTree>
    <p:extLst>
      <p:ext uri="{BB962C8B-B14F-4D97-AF65-F5344CB8AC3E}">
        <p14:creationId xmlns:p14="http://schemas.microsoft.com/office/powerpoint/2010/main" val="161367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infopath/2007/PartnerControls"/>
    <ds:schemaRef ds:uri="4873beb7-5857-4685-be1f-d57550cc96cc"/>
    <ds:schemaRef ds:uri="http://purl.org/dc/te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1232</TotalTime>
  <Words>2669</Words>
  <Application>Microsoft Office PowerPoint</Application>
  <PresentationFormat>Custom</PresentationFormat>
  <Paragraphs>344</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Academic Literature 16x9</vt:lpstr>
      <vt:lpstr>PowerPoint Presentation</vt:lpstr>
      <vt:lpstr>PowerPoint Presentation</vt:lpstr>
      <vt:lpstr> Capitolul 1   Primii paŞi prin liceu </vt:lpstr>
      <vt:lpstr>PowerPoint Presentation</vt:lpstr>
      <vt:lpstr>PowerPoint Presentation</vt:lpstr>
      <vt:lpstr>PowerPoint Presentation</vt:lpstr>
      <vt:lpstr>Capitolul 2   DESPRE… LICEU</vt:lpstr>
      <vt:lpstr>De ce Cantemir?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Capitolul 3  dezvoltareA PERSONALĂ OPORTUNITăŢi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CAPITOLUL 4   AJUTOOOR!</vt:lpstr>
      <vt:lpstr>PowerPoint Presentation</vt:lpstr>
      <vt:lpstr>PowerPoint Presentation</vt:lpstr>
      <vt:lpstr>PowerPoint Presentation</vt:lpstr>
      <vt:lpstr>Capitolul 5  există viață și după ore</vt:lpstr>
      <vt:lpstr>PowerPoint Presentation</vt:lpstr>
      <vt:lpstr>PowerPoint Presentation</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GHIDUL BOBOCULUI</dc:title>
  <dc:creator>Miruna Muntean</dc:creator>
  <cp:lastModifiedBy>Aliana</cp:lastModifiedBy>
  <cp:revision>131</cp:revision>
  <dcterms:created xsi:type="dcterms:W3CDTF">2016-10-17T06:16:18Z</dcterms:created>
  <dcterms:modified xsi:type="dcterms:W3CDTF">2018-10-11T16:21:21Z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